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handoutMasterIdLst>
    <p:handoutMasterId r:id="rId91"/>
  </p:handoutMasterIdLst>
  <p:sldIdLst>
    <p:sldId id="256" r:id="rId2"/>
    <p:sldId id="502" r:id="rId3"/>
    <p:sldId id="827" r:id="rId4"/>
    <p:sldId id="322" r:id="rId5"/>
    <p:sldId id="828" r:id="rId6"/>
    <p:sldId id="829" r:id="rId7"/>
    <p:sldId id="830" r:id="rId8"/>
    <p:sldId id="831" r:id="rId9"/>
    <p:sldId id="832" r:id="rId10"/>
    <p:sldId id="833" r:id="rId11"/>
    <p:sldId id="834" r:id="rId12"/>
    <p:sldId id="836" r:id="rId13"/>
    <p:sldId id="835" r:id="rId14"/>
    <p:sldId id="856" r:id="rId15"/>
    <p:sldId id="857" r:id="rId16"/>
    <p:sldId id="855" r:id="rId17"/>
    <p:sldId id="858" r:id="rId18"/>
    <p:sldId id="859" r:id="rId19"/>
    <p:sldId id="838" r:id="rId20"/>
    <p:sldId id="809" r:id="rId21"/>
    <p:sldId id="811" r:id="rId22"/>
    <p:sldId id="812" r:id="rId23"/>
    <p:sldId id="814" r:id="rId24"/>
    <p:sldId id="815" r:id="rId25"/>
    <p:sldId id="816" r:id="rId26"/>
    <p:sldId id="817" r:id="rId27"/>
    <p:sldId id="839" r:id="rId28"/>
    <p:sldId id="818" r:id="rId29"/>
    <p:sldId id="840" r:id="rId30"/>
    <p:sldId id="841" r:id="rId31"/>
    <p:sldId id="863" r:id="rId32"/>
    <p:sldId id="864" r:id="rId33"/>
    <p:sldId id="842" r:id="rId34"/>
    <p:sldId id="843" r:id="rId35"/>
    <p:sldId id="871" r:id="rId36"/>
    <p:sldId id="848" r:id="rId37"/>
    <p:sldId id="849" r:id="rId38"/>
    <p:sldId id="853" r:id="rId39"/>
    <p:sldId id="822" r:id="rId40"/>
    <p:sldId id="854" r:id="rId41"/>
    <p:sldId id="860" r:id="rId42"/>
    <p:sldId id="861" r:id="rId43"/>
    <p:sldId id="862" r:id="rId44"/>
    <p:sldId id="824" r:id="rId45"/>
    <p:sldId id="872" r:id="rId46"/>
    <p:sldId id="887" r:id="rId47"/>
    <p:sldId id="873" r:id="rId48"/>
    <p:sldId id="874" r:id="rId49"/>
    <p:sldId id="876" r:id="rId50"/>
    <p:sldId id="875" r:id="rId51"/>
    <p:sldId id="880" r:id="rId52"/>
    <p:sldId id="877" r:id="rId53"/>
    <p:sldId id="878" r:id="rId54"/>
    <p:sldId id="823" r:id="rId55"/>
    <p:sldId id="745" r:id="rId56"/>
    <p:sldId id="865" r:id="rId57"/>
    <p:sldId id="866" r:id="rId58"/>
    <p:sldId id="867" r:id="rId59"/>
    <p:sldId id="868" r:id="rId60"/>
    <p:sldId id="869" r:id="rId61"/>
    <p:sldId id="883" r:id="rId62"/>
    <p:sldId id="885" r:id="rId63"/>
    <p:sldId id="825" r:id="rId64"/>
    <p:sldId id="879" r:id="rId65"/>
    <p:sldId id="882" r:id="rId66"/>
    <p:sldId id="881" r:id="rId67"/>
    <p:sldId id="893" r:id="rId68"/>
    <p:sldId id="886" r:id="rId69"/>
    <p:sldId id="888" r:id="rId70"/>
    <p:sldId id="889" r:id="rId71"/>
    <p:sldId id="890" r:id="rId72"/>
    <p:sldId id="891" r:id="rId73"/>
    <p:sldId id="892" r:id="rId74"/>
    <p:sldId id="894" r:id="rId75"/>
    <p:sldId id="821" r:id="rId76"/>
    <p:sldId id="701" r:id="rId77"/>
    <p:sldId id="705" r:id="rId78"/>
    <p:sldId id="706" r:id="rId79"/>
    <p:sldId id="694" r:id="rId80"/>
    <p:sldId id="702" r:id="rId81"/>
    <p:sldId id="654" r:id="rId82"/>
    <p:sldId id="752" r:id="rId83"/>
    <p:sldId id="820" r:id="rId84"/>
    <p:sldId id="737" r:id="rId85"/>
    <p:sldId id="736" r:id="rId86"/>
    <p:sldId id="738" r:id="rId87"/>
    <p:sldId id="739" r:id="rId88"/>
    <p:sldId id="740"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C00000"/>
    <a:srgbClr val="D24726"/>
    <a:srgbClr val="F2F2F2"/>
    <a:srgbClr val="404040"/>
    <a:srgbClr val="FF9B45"/>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61A16B-64B8-4D20-9A84-32CE0E61091F}" v="2402" dt="2021-01-25T15:07:33.1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87" autoAdjust="0"/>
  </p:normalViewPr>
  <p:slideViewPr>
    <p:cSldViewPr snapToGrid="0">
      <p:cViewPr varScale="1">
        <p:scale>
          <a:sx n="122" d="100"/>
          <a:sy n="122" d="100"/>
        </p:scale>
        <p:origin x="108" y="79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98"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07C7FC4C-A9D1-FE48-9626-A31317C46708}"/>
    <pc:docChg chg="custSel modSld">
      <pc:chgData name="Thomas Nield" userId="e7924354f0a44a8c" providerId="LiveId" clId="{07C7FC4C-A9D1-FE48-9626-A31317C46708}" dt="2021-01-08T14:36:34.729" v="121" actId="14100"/>
      <pc:docMkLst>
        <pc:docMk/>
      </pc:docMkLst>
      <pc:sldChg chg="modSp">
        <pc:chgData name="Thomas Nield" userId="e7924354f0a44a8c" providerId="LiveId" clId="{07C7FC4C-A9D1-FE48-9626-A31317C46708}" dt="2021-01-02T17:02:23.453" v="115" actId="113"/>
        <pc:sldMkLst>
          <pc:docMk/>
          <pc:sldMk cId="3451160585" sldId="841"/>
        </pc:sldMkLst>
        <pc:spChg chg="mod">
          <ac:chgData name="Thomas Nield" userId="e7924354f0a44a8c" providerId="LiveId" clId="{07C7FC4C-A9D1-FE48-9626-A31317C46708}" dt="2021-01-02T17:02:23.453" v="115" actId="113"/>
          <ac:spMkLst>
            <pc:docMk/>
            <pc:sldMk cId="3451160585" sldId="841"/>
            <ac:spMk id="2" creationId="{134E4A95-62B7-4953-97E4-5CAF7ED9354D}"/>
          </ac:spMkLst>
        </pc:spChg>
        <pc:spChg chg="mod">
          <ac:chgData name="Thomas Nield" userId="e7924354f0a44a8c" providerId="LiveId" clId="{07C7FC4C-A9D1-FE48-9626-A31317C46708}" dt="2021-01-02T17:01:35.948" v="51" actId="20577"/>
          <ac:spMkLst>
            <pc:docMk/>
            <pc:sldMk cId="3451160585" sldId="841"/>
            <ac:spMk id="3" creationId="{C8948E38-5207-4FBF-98E1-FD085B97BC8F}"/>
          </ac:spMkLst>
        </pc:spChg>
      </pc:sldChg>
      <pc:sldChg chg="addSp delSp modSp">
        <pc:chgData name="Thomas Nield" userId="e7924354f0a44a8c" providerId="LiveId" clId="{07C7FC4C-A9D1-FE48-9626-A31317C46708}" dt="2021-01-08T14:36:34.729" v="121" actId="14100"/>
        <pc:sldMkLst>
          <pc:docMk/>
          <pc:sldMk cId="160244189" sldId="855"/>
        </pc:sldMkLst>
        <pc:graphicFrameChg chg="add del">
          <ac:chgData name="Thomas Nield" userId="e7924354f0a44a8c" providerId="LiveId" clId="{07C7FC4C-A9D1-FE48-9626-A31317C46708}" dt="2021-01-08T14:36:06.643" v="117" actId="478"/>
          <ac:graphicFrameMkLst>
            <pc:docMk/>
            <pc:sldMk cId="160244189" sldId="855"/>
            <ac:graphicFrameMk id="4" creationId="{5761640D-5800-8446-843E-29FAE7AEF602}"/>
          </ac:graphicFrameMkLst>
        </pc:graphicFrameChg>
        <pc:picChg chg="add mod">
          <ac:chgData name="Thomas Nield" userId="e7924354f0a44a8c" providerId="LiveId" clId="{07C7FC4C-A9D1-FE48-9626-A31317C46708}" dt="2021-01-08T14:36:34.729" v="121" actId="14100"/>
          <ac:picMkLst>
            <pc:docMk/>
            <pc:sldMk cId="160244189" sldId="855"/>
            <ac:picMk id="5" creationId="{B4F3EAD7-F62F-5C42-A980-22511BF731A4}"/>
          </ac:picMkLst>
        </pc:picChg>
      </pc:sldChg>
    </pc:docChg>
  </pc:docChgLst>
  <pc:docChgLst>
    <pc:chgData name="Thomas Nield" userId="e7924354f0a44a8c" providerId="LiveId" clId="{6D4BC7FC-0D5F-441D-9969-DFCC5ADF9722}"/>
    <pc:docChg chg="undo custSel addSld delSld modSld sldOrd">
      <pc:chgData name="Thomas Nield" userId="e7924354f0a44a8c" providerId="LiveId" clId="{6D4BC7FC-0D5F-441D-9969-DFCC5ADF9722}" dt="2020-12-08T23:10:21.126" v="15386" actId="27636"/>
      <pc:docMkLst>
        <pc:docMk/>
      </pc:docMkLst>
      <pc:sldChg chg="modSp mod">
        <pc:chgData name="Thomas Nield" userId="e7924354f0a44a8c" providerId="LiveId" clId="{6D4BC7FC-0D5F-441D-9969-DFCC5ADF9722}" dt="2020-12-08T23:09:44.215" v="15384" actId="20577"/>
        <pc:sldMkLst>
          <pc:docMk/>
          <pc:sldMk cId="2471807738" sldId="256"/>
        </pc:sldMkLst>
        <pc:spChg chg="mod">
          <ac:chgData name="Thomas Nield" userId="e7924354f0a44a8c" providerId="LiveId" clId="{6D4BC7FC-0D5F-441D-9969-DFCC5ADF9722}" dt="2020-11-19T19:03:02.527" v="57" actId="20577"/>
          <ac:spMkLst>
            <pc:docMk/>
            <pc:sldMk cId="2471807738" sldId="256"/>
            <ac:spMk id="2" creationId="{00000000-0000-0000-0000-000000000000}"/>
          </ac:spMkLst>
        </pc:spChg>
        <pc:spChg chg="mod">
          <ac:chgData name="Thomas Nield" userId="e7924354f0a44a8c" providerId="LiveId" clId="{6D4BC7FC-0D5F-441D-9969-DFCC5ADF9722}" dt="2020-12-08T23:09:44.215" v="15384" actId="20577"/>
          <ac:spMkLst>
            <pc:docMk/>
            <pc:sldMk cId="2471807738" sldId="256"/>
            <ac:spMk id="3" creationId="{00000000-0000-0000-0000-000000000000}"/>
          </ac:spMkLst>
        </pc:spChg>
      </pc:sldChg>
      <pc:sldChg chg="del">
        <pc:chgData name="Thomas Nield" userId="e7924354f0a44a8c" providerId="LiveId" clId="{6D4BC7FC-0D5F-441D-9969-DFCC5ADF9722}" dt="2020-11-18T17:19:18.341" v="6" actId="47"/>
        <pc:sldMkLst>
          <pc:docMk/>
          <pc:sldMk cId="0" sldId="265"/>
        </pc:sldMkLst>
      </pc:sldChg>
      <pc:sldChg chg="del">
        <pc:chgData name="Thomas Nield" userId="e7924354f0a44a8c" providerId="LiveId" clId="{6D4BC7FC-0D5F-441D-9969-DFCC5ADF9722}" dt="2020-11-18T17:19:18.341" v="6" actId="47"/>
        <pc:sldMkLst>
          <pc:docMk/>
          <pc:sldMk cId="0" sldId="266"/>
        </pc:sldMkLst>
      </pc:sldChg>
      <pc:sldChg chg="del">
        <pc:chgData name="Thomas Nield" userId="e7924354f0a44a8c" providerId="LiveId" clId="{6D4BC7FC-0D5F-441D-9969-DFCC5ADF9722}" dt="2020-11-18T17:19:18.341" v="6" actId="47"/>
        <pc:sldMkLst>
          <pc:docMk/>
          <pc:sldMk cId="0" sldId="267"/>
        </pc:sldMkLst>
      </pc:sldChg>
      <pc:sldChg chg="del">
        <pc:chgData name="Thomas Nield" userId="e7924354f0a44a8c" providerId="LiveId" clId="{6D4BC7FC-0D5F-441D-9969-DFCC5ADF9722}" dt="2020-11-18T17:19:18.341" v="6" actId="47"/>
        <pc:sldMkLst>
          <pc:docMk/>
          <pc:sldMk cId="0" sldId="268"/>
        </pc:sldMkLst>
      </pc:sldChg>
      <pc:sldChg chg="del">
        <pc:chgData name="Thomas Nield" userId="e7924354f0a44a8c" providerId="LiveId" clId="{6D4BC7FC-0D5F-441D-9969-DFCC5ADF9722}" dt="2020-11-18T17:19:18.341" v="6" actId="47"/>
        <pc:sldMkLst>
          <pc:docMk/>
          <pc:sldMk cId="0" sldId="269"/>
        </pc:sldMkLst>
      </pc:sldChg>
      <pc:sldChg chg="del">
        <pc:chgData name="Thomas Nield" userId="e7924354f0a44a8c" providerId="LiveId" clId="{6D4BC7FC-0D5F-441D-9969-DFCC5ADF9722}" dt="2020-11-18T17:19:18.341" v="6" actId="47"/>
        <pc:sldMkLst>
          <pc:docMk/>
          <pc:sldMk cId="0" sldId="270"/>
        </pc:sldMkLst>
      </pc:sldChg>
      <pc:sldChg chg="del">
        <pc:chgData name="Thomas Nield" userId="e7924354f0a44a8c" providerId="LiveId" clId="{6D4BC7FC-0D5F-441D-9969-DFCC5ADF9722}" dt="2020-11-18T17:19:18.341" v="6" actId="47"/>
        <pc:sldMkLst>
          <pc:docMk/>
          <pc:sldMk cId="0" sldId="271"/>
        </pc:sldMkLst>
      </pc:sldChg>
      <pc:sldChg chg="del">
        <pc:chgData name="Thomas Nield" userId="e7924354f0a44a8c" providerId="LiveId" clId="{6D4BC7FC-0D5F-441D-9969-DFCC5ADF9722}" dt="2020-11-18T17:19:18.341" v="6" actId="47"/>
        <pc:sldMkLst>
          <pc:docMk/>
          <pc:sldMk cId="0" sldId="272"/>
        </pc:sldMkLst>
      </pc:sldChg>
      <pc:sldChg chg="del">
        <pc:chgData name="Thomas Nield" userId="e7924354f0a44a8c" providerId="LiveId" clId="{6D4BC7FC-0D5F-441D-9969-DFCC5ADF9722}" dt="2020-11-18T17:19:18.341" v="6" actId="47"/>
        <pc:sldMkLst>
          <pc:docMk/>
          <pc:sldMk cId="0" sldId="273"/>
        </pc:sldMkLst>
      </pc:sldChg>
      <pc:sldChg chg="del">
        <pc:chgData name="Thomas Nield" userId="e7924354f0a44a8c" providerId="LiveId" clId="{6D4BC7FC-0D5F-441D-9969-DFCC5ADF9722}" dt="2020-11-18T17:19:18.341" v="6" actId="47"/>
        <pc:sldMkLst>
          <pc:docMk/>
          <pc:sldMk cId="0" sldId="274"/>
        </pc:sldMkLst>
      </pc:sldChg>
      <pc:sldChg chg="del">
        <pc:chgData name="Thomas Nield" userId="e7924354f0a44a8c" providerId="LiveId" clId="{6D4BC7FC-0D5F-441D-9969-DFCC5ADF9722}" dt="2020-11-18T17:19:18.341" v="6" actId="47"/>
        <pc:sldMkLst>
          <pc:docMk/>
          <pc:sldMk cId="0" sldId="275"/>
        </pc:sldMkLst>
      </pc:sldChg>
      <pc:sldChg chg="del">
        <pc:chgData name="Thomas Nield" userId="e7924354f0a44a8c" providerId="LiveId" clId="{6D4BC7FC-0D5F-441D-9969-DFCC5ADF9722}" dt="2020-11-18T17:19:18.341" v="6" actId="47"/>
        <pc:sldMkLst>
          <pc:docMk/>
          <pc:sldMk cId="0" sldId="276"/>
        </pc:sldMkLst>
      </pc:sldChg>
      <pc:sldChg chg="del">
        <pc:chgData name="Thomas Nield" userId="e7924354f0a44a8c" providerId="LiveId" clId="{6D4BC7FC-0D5F-441D-9969-DFCC5ADF9722}" dt="2020-11-18T17:18:29.275" v="0" actId="2696"/>
        <pc:sldMkLst>
          <pc:docMk/>
          <pc:sldMk cId="231162712" sldId="284"/>
        </pc:sldMkLst>
      </pc:sldChg>
      <pc:sldChg chg="del">
        <pc:chgData name="Thomas Nield" userId="e7924354f0a44a8c" providerId="LiveId" clId="{6D4BC7FC-0D5F-441D-9969-DFCC5ADF9722}" dt="2020-11-18T17:19:18.341" v="6" actId="47"/>
        <pc:sldMkLst>
          <pc:docMk/>
          <pc:sldMk cId="2621229759" sldId="307"/>
        </pc:sldMkLst>
      </pc:sldChg>
      <pc:sldChg chg="del">
        <pc:chgData name="Thomas Nield" userId="e7924354f0a44a8c" providerId="LiveId" clId="{6D4BC7FC-0D5F-441D-9969-DFCC5ADF9722}" dt="2020-11-18T17:19:18.341" v="6" actId="47"/>
        <pc:sldMkLst>
          <pc:docMk/>
          <pc:sldMk cId="764784757" sldId="308"/>
        </pc:sldMkLst>
      </pc:sldChg>
      <pc:sldChg chg="del">
        <pc:chgData name="Thomas Nield" userId="e7924354f0a44a8c" providerId="LiveId" clId="{6D4BC7FC-0D5F-441D-9969-DFCC5ADF9722}" dt="2020-11-18T17:19:18.341" v="6" actId="47"/>
        <pc:sldMkLst>
          <pc:docMk/>
          <pc:sldMk cId="1189732460" sldId="311"/>
        </pc:sldMkLst>
      </pc:sldChg>
      <pc:sldChg chg="modSp mod">
        <pc:chgData name="Thomas Nield" userId="e7924354f0a44a8c" providerId="LiveId" clId="{6D4BC7FC-0D5F-441D-9969-DFCC5ADF9722}" dt="2020-11-19T19:38:07.474" v="1284" actId="20577"/>
        <pc:sldMkLst>
          <pc:docMk/>
          <pc:sldMk cId="1176550322" sldId="322"/>
        </pc:sldMkLst>
        <pc:spChg chg="mod">
          <ac:chgData name="Thomas Nield" userId="e7924354f0a44a8c" providerId="LiveId" clId="{6D4BC7FC-0D5F-441D-9969-DFCC5ADF9722}" dt="2020-11-19T19:38:07.474" v="1284" actId="20577"/>
          <ac:spMkLst>
            <pc:docMk/>
            <pc:sldMk cId="1176550322" sldId="322"/>
            <ac:spMk id="2" creationId="{00000000-0000-0000-0000-000000000000}"/>
          </ac:spMkLst>
        </pc:spChg>
      </pc:sldChg>
      <pc:sldChg chg="del">
        <pc:chgData name="Thomas Nield" userId="e7924354f0a44a8c" providerId="LiveId" clId="{6D4BC7FC-0D5F-441D-9969-DFCC5ADF9722}" dt="2020-11-18T17:19:18.341" v="6" actId="47"/>
        <pc:sldMkLst>
          <pc:docMk/>
          <pc:sldMk cId="0" sldId="349"/>
        </pc:sldMkLst>
      </pc:sldChg>
      <pc:sldChg chg="del">
        <pc:chgData name="Thomas Nield" userId="e7924354f0a44a8c" providerId="LiveId" clId="{6D4BC7FC-0D5F-441D-9969-DFCC5ADF9722}" dt="2020-11-18T17:19:18.341" v="6" actId="47"/>
        <pc:sldMkLst>
          <pc:docMk/>
          <pc:sldMk cId="0" sldId="350"/>
        </pc:sldMkLst>
      </pc:sldChg>
      <pc:sldChg chg="del">
        <pc:chgData name="Thomas Nield" userId="e7924354f0a44a8c" providerId="LiveId" clId="{6D4BC7FC-0D5F-441D-9969-DFCC5ADF9722}" dt="2020-11-18T17:19:18.341" v="6" actId="47"/>
        <pc:sldMkLst>
          <pc:docMk/>
          <pc:sldMk cId="0" sldId="351"/>
        </pc:sldMkLst>
      </pc:sldChg>
      <pc:sldChg chg="del">
        <pc:chgData name="Thomas Nield" userId="e7924354f0a44a8c" providerId="LiveId" clId="{6D4BC7FC-0D5F-441D-9969-DFCC5ADF9722}" dt="2020-11-18T17:19:18.341" v="6" actId="47"/>
        <pc:sldMkLst>
          <pc:docMk/>
          <pc:sldMk cId="0" sldId="352"/>
        </pc:sldMkLst>
      </pc:sldChg>
      <pc:sldChg chg="del">
        <pc:chgData name="Thomas Nield" userId="e7924354f0a44a8c" providerId="LiveId" clId="{6D4BC7FC-0D5F-441D-9969-DFCC5ADF9722}" dt="2020-11-18T17:19:18.341" v="6" actId="47"/>
        <pc:sldMkLst>
          <pc:docMk/>
          <pc:sldMk cId="0" sldId="353"/>
        </pc:sldMkLst>
      </pc:sldChg>
      <pc:sldChg chg="del">
        <pc:chgData name="Thomas Nield" userId="e7924354f0a44a8c" providerId="LiveId" clId="{6D4BC7FC-0D5F-441D-9969-DFCC5ADF9722}" dt="2020-11-18T17:19:18.341" v="6" actId="47"/>
        <pc:sldMkLst>
          <pc:docMk/>
          <pc:sldMk cId="0" sldId="354"/>
        </pc:sldMkLst>
      </pc:sldChg>
      <pc:sldChg chg="del">
        <pc:chgData name="Thomas Nield" userId="e7924354f0a44a8c" providerId="LiveId" clId="{6D4BC7FC-0D5F-441D-9969-DFCC5ADF9722}" dt="2020-11-18T17:19:18.341" v="6" actId="47"/>
        <pc:sldMkLst>
          <pc:docMk/>
          <pc:sldMk cId="0" sldId="356"/>
        </pc:sldMkLst>
      </pc:sldChg>
      <pc:sldChg chg="del">
        <pc:chgData name="Thomas Nield" userId="e7924354f0a44a8c" providerId="LiveId" clId="{6D4BC7FC-0D5F-441D-9969-DFCC5ADF9722}" dt="2020-11-18T17:19:18.341" v="6" actId="47"/>
        <pc:sldMkLst>
          <pc:docMk/>
          <pc:sldMk cId="0" sldId="357"/>
        </pc:sldMkLst>
      </pc:sldChg>
      <pc:sldChg chg="del">
        <pc:chgData name="Thomas Nield" userId="e7924354f0a44a8c" providerId="LiveId" clId="{6D4BC7FC-0D5F-441D-9969-DFCC5ADF9722}" dt="2020-11-18T17:19:18.341" v="6" actId="47"/>
        <pc:sldMkLst>
          <pc:docMk/>
          <pc:sldMk cId="0" sldId="360"/>
        </pc:sldMkLst>
      </pc:sldChg>
      <pc:sldChg chg="del">
        <pc:chgData name="Thomas Nield" userId="e7924354f0a44a8c" providerId="LiveId" clId="{6D4BC7FC-0D5F-441D-9969-DFCC5ADF9722}" dt="2020-11-18T17:19:18.341" v="6" actId="47"/>
        <pc:sldMkLst>
          <pc:docMk/>
          <pc:sldMk cId="0" sldId="361"/>
        </pc:sldMkLst>
      </pc:sldChg>
      <pc:sldChg chg="del">
        <pc:chgData name="Thomas Nield" userId="e7924354f0a44a8c" providerId="LiveId" clId="{6D4BC7FC-0D5F-441D-9969-DFCC5ADF9722}" dt="2020-11-18T17:19:18.341" v="6" actId="47"/>
        <pc:sldMkLst>
          <pc:docMk/>
          <pc:sldMk cId="0" sldId="362"/>
        </pc:sldMkLst>
      </pc:sldChg>
      <pc:sldChg chg="del">
        <pc:chgData name="Thomas Nield" userId="e7924354f0a44a8c" providerId="LiveId" clId="{6D4BC7FC-0D5F-441D-9969-DFCC5ADF9722}" dt="2020-11-18T17:19:18.341" v="6" actId="47"/>
        <pc:sldMkLst>
          <pc:docMk/>
          <pc:sldMk cId="0" sldId="363"/>
        </pc:sldMkLst>
      </pc:sldChg>
      <pc:sldChg chg="del">
        <pc:chgData name="Thomas Nield" userId="e7924354f0a44a8c" providerId="LiveId" clId="{6D4BC7FC-0D5F-441D-9969-DFCC5ADF9722}" dt="2020-11-18T17:19:18.341" v="6" actId="47"/>
        <pc:sldMkLst>
          <pc:docMk/>
          <pc:sldMk cId="0" sldId="364"/>
        </pc:sldMkLst>
      </pc:sldChg>
      <pc:sldChg chg="add">
        <pc:chgData name="Thomas Nield" userId="e7924354f0a44a8c" providerId="LiveId" clId="{6D4BC7FC-0D5F-441D-9969-DFCC5ADF9722}" dt="2020-12-08T18:41:21.001" v="14586"/>
        <pc:sldMkLst>
          <pc:docMk/>
          <pc:sldMk cId="244360779" sldId="411"/>
        </pc:sldMkLst>
      </pc:sldChg>
      <pc:sldChg chg="modSp add del mod">
        <pc:chgData name="Thomas Nield" userId="e7924354f0a44a8c" providerId="LiveId" clId="{6D4BC7FC-0D5F-441D-9969-DFCC5ADF9722}" dt="2020-12-08T18:41:43.854" v="14590" actId="27636"/>
        <pc:sldMkLst>
          <pc:docMk/>
          <pc:sldMk cId="1307263304" sldId="412"/>
        </pc:sldMkLst>
        <pc:spChg chg="mod">
          <ac:chgData name="Thomas Nield" userId="e7924354f0a44a8c" providerId="LiveId" clId="{6D4BC7FC-0D5F-441D-9969-DFCC5ADF9722}" dt="2020-12-08T18:41:43.854" v="14590" actId="27636"/>
          <ac:spMkLst>
            <pc:docMk/>
            <pc:sldMk cId="1307263304" sldId="412"/>
            <ac:spMk id="3" creationId="{26F68367-AFBE-4B1B-83BC-358A4B760894}"/>
          </ac:spMkLst>
        </pc:spChg>
      </pc:sldChg>
      <pc:sldChg chg="addSp delSp modSp add del mod modAnim">
        <pc:chgData name="Thomas Nield" userId="e7924354f0a44a8c" providerId="LiveId" clId="{6D4BC7FC-0D5F-441D-9969-DFCC5ADF9722}" dt="2020-12-08T20:13:15.709" v="15356" actId="2696"/>
        <pc:sldMkLst>
          <pc:docMk/>
          <pc:sldMk cId="3528965783" sldId="414"/>
        </pc:sldMkLst>
        <pc:spChg chg="add del">
          <ac:chgData name="Thomas Nield" userId="e7924354f0a44a8c" providerId="LiveId" clId="{6D4BC7FC-0D5F-441D-9969-DFCC5ADF9722}" dt="2020-12-08T18:42:53.026" v="14598" actId="478"/>
          <ac:spMkLst>
            <pc:docMk/>
            <pc:sldMk cId="3528965783" sldId="414"/>
            <ac:spMk id="2" creationId="{00000000-0000-0000-0000-000000000000}"/>
          </ac:spMkLst>
        </pc:spChg>
        <pc:spChg chg="add del mod">
          <ac:chgData name="Thomas Nield" userId="e7924354f0a44a8c" providerId="LiveId" clId="{6D4BC7FC-0D5F-441D-9969-DFCC5ADF9722}" dt="2020-12-08T18:42:53.026" v="14598" actId="478"/>
          <ac:spMkLst>
            <pc:docMk/>
            <pc:sldMk cId="3528965783" sldId="414"/>
            <ac:spMk id="4" creationId="{675065BD-6853-4B9D-9DDE-494D6619B450}"/>
          </ac:spMkLst>
        </pc:spChg>
        <pc:spChg chg="mod">
          <ac:chgData name="Thomas Nield" userId="e7924354f0a44a8c" providerId="LiveId" clId="{6D4BC7FC-0D5F-441D-9969-DFCC5ADF9722}" dt="2020-12-08T18:42:45.354" v="14592" actId="20577"/>
          <ac:spMkLst>
            <pc:docMk/>
            <pc:sldMk cId="3528965783" sldId="414"/>
            <ac:spMk id="6" creationId="{685DD05A-12B5-4692-B780-BDEF706B010E}"/>
          </ac:spMkLst>
        </pc:spChg>
        <pc:spChg chg="add del mod">
          <ac:chgData name="Thomas Nield" userId="e7924354f0a44a8c" providerId="LiveId" clId="{6D4BC7FC-0D5F-441D-9969-DFCC5ADF9722}" dt="2020-12-08T18:42:52.820" v="14597"/>
          <ac:spMkLst>
            <pc:docMk/>
            <pc:sldMk cId="3528965783" sldId="414"/>
            <ac:spMk id="7" creationId="{ECC264BC-7C3A-47F4-A8CA-F839BBC55F75}"/>
          </ac:spMkLst>
        </pc:spChg>
      </pc:sldChg>
      <pc:sldChg chg="add">
        <pc:chgData name="Thomas Nield" userId="e7924354f0a44a8c" providerId="LiveId" clId="{6D4BC7FC-0D5F-441D-9969-DFCC5ADF9722}" dt="2020-12-08T18:41:21.001" v="14586"/>
        <pc:sldMkLst>
          <pc:docMk/>
          <pc:sldMk cId="3594002742" sldId="444"/>
        </pc:sldMkLst>
      </pc:sldChg>
      <pc:sldChg chg="add">
        <pc:chgData name="Thomas Nield" userId="e7924354f0a44a8c" providerId="LiveId" clId="{6D4BC7FC-0D5F-441D-9969-DFCC5ADF9722}" dt="2020-12-08T18:41:21.001" v="14586"/>
        <pc:sldMkLst>
          <pc:docMk/>
          <pc:sldMk cId="1117004637" sldId="446"/>
        </pc:sldMkLst>
      </pc:sldChg>
      <pc:sldChg chg="add">
        <pc:chgData name="Thomas Nield" userId="e7924354f0a44a8c" providerId="LiveId" clId="{6D4BC7FC-0D5F-441D-9969-DFCC5ADF9722}" dt="2020-12-08T18:41:21.001" v="14586"/>
        <pc:sldMkLst>
          <pc:docMk/>
          <pc:sldMk cId="3998231832" sldId="447"/>
        </pc:sldMkLst>
      </pc:sldChg>
      <pc:sldChg chg="add">
        <pc:chgData name="Thomas Nield" userId="e7924354f0a44a8c" providerId="LiveId" clId="{6D4BC7FC-0D5F-441D-9969-DFCC5ADF9722}" dt="2020-12-08T18:41:21.001" v="14586"/>
        <pc:sldMkLst>
          <pc:docMk/>
          <pc:sldMk cId="3925968764" sldId="448"/>
        </pc:sldMkLst>
      </pc:sldChg>
      <pc:sldChg chg="del">
        <pc:chgData name="Thomas Nield" userId="e7924354f0a44a8c" providerId="LiveId" clId="{6D4BC7FC-0D5F-441D-9969-DFCC5ADF9722}" dt="2020-11-18T17:19:18.341" v="6" actId="47"/>
        <pc:sldMkLst>
          <pc:docMk/>
          <pc:sldMk cId="1832524220" sldId="483"/>
        </pc:sldMkLst>
      </pc:sldChg>
      <pc:sldChg chg="del">
        <pc:chgData name="Thomas Nield" userId="e7924354f0a44a8c" providerId="LiveId" clId="{6D4BC7FC-0D5F-441D-9969-DFCC5ADF9722}" dt="2020-11-30T15:16:58.763" v="10196" actId="2696"/>
        <pc:sldMkLst>
          <pc:docMk/>
          <pc:sldMk cId="3500861460" sldId="487"/>
        </pc:sldMkLst>
      </pc:sldChg>
      <pc:sldChg chg="del">
        <pc:chgData name="Thomas Nield" userId="e7924354f0a44a8c" providerId="LiveId" clId="{6D4BC7FC-0D5F-441D-9969-DFCC5ADF9722}" dt="2020-11-18T17:18:29.275" v="0" actId="2696"/>
        <pc:sldMkLst>
          <pc:docMk/>
          <pc:sldMk cId="3545694000" sldId="491"/>
        </pc:sldMkLst>
      </pc:sldChg>
      <pc:sldChg chg="del">
        <pc:chgData name="Thomas Nield" userId="e7924354f0a44a8c" providerId="LiveId" clId="{6D4BC7FC-0D5F-441D-9969-DFCC5ADF9722}" dt="2020-11-18T17:18:29.275" v="0" actId="2696"/>
        <pc:sldMkLst>
          <pc:docMk/>
          <pc:sldMk cId="1972824950" sldId="492"/>
        </pc:sldMkLst>
      </pc:sldChg>
      <pc:sldChg chg="del">
        <pc:chgData name="Thomas Nield" userId="e7924354f0a44a8c" providerId="LiveId" clId="{6D4BC7FC-0D5F-441D-9969-DFCC5ADF9722}" dt="2020-11-18T17:18:29.275" v="0" actId="2696"/>
        <pc:sldMkLst>
          <pc:docMk/>
          <pc:sldMk cId="3253442430" sldId="493"/>
        </pc:sldMkLst>
      </pc:sldChg>
      <pc:sldChg chg="del">
        <pc:chgData name="Thomas Nield" userId="e7924354f0a44a8c" providerId="LiveId" clId="{6D4BC7FC-0D5F-441D-9969-DFCC5ADF9722}" dt="2020-11-18T17:18:29.275" v="0" actId="2696"/>
        <pc:sldMkLst>
          <pc:docMk/>
          <pc:sldMk cId="3534321083" sldId="494"/>
        </pc:sldMkLst>
      </pc:sldChg>
      <pc:sldChg chg="del">
        <pc:chgData name="Thomas Nield" userId="e7924354f0a44a8c" providerId="LiveId" clId="{6D4BC7FC-0D5F-441D-9969-DFCC5ADF9722}" dt="2020-11-18T17:18:29.275" v="0" actId="2696"/>
        <pc:sldMkLst>
          <pc:docMk/>
          <pc:sldMk cId="1666076805" sldId="495"/>
        </pc:sldMkLst>
      </pc:sldChg>
      <pc:sldChg chg="del">
        <pc:chgData name="Thomas Nield" userId="e7924354f0a44a8c" providerId="LiveId" clId="{6D4BC7FC-0D5F-441D-9969-DFCC5ADF9722}" dt="2020-11-18T17:18:29.275" v="0" actId="2696"/>
        <pc:sldMkLst>
          <pc:docMk/>
          <pc:sldMk cId="977031285" sldId="496"/>
        </pc:sldMkLst>
      </pc:sldChg>
      <pc:sldChg chg="del">
        <pc:chgData name="Thomas Nield" userId="e7924354f0a44a8c" providerId="LiveId" clId="{6D4BC7FC-0D5F-441D-9969-DFCC5ADF9722}" dt="2020-11-18T17:18:45.704" v="1" actId="2696"/>
        <pc:sldMkLst>
          <pc:docMk/>
          <pc:sldMk cId="3130628813" sldId="509"/>
        </pc:sldMkLst>
      </pc:sldChg>
      <pc:sldChg chg="del">
        <pc:chgData name="Thomas Nield" userId="e7924354f0a44a8c" providerId="LiveId" clId="{6D4BC7FC-0D5F-441D-9969-DFCC5ADF9722}" dt="2020-11-18T17:18:45.704" v="1" actId="2696"/>
        <pc:sldMkLst>
          <pc:docMk/>
          <pc:sldMk cId="3419631132" sldId="510"/>
        </pc:sldMkLst>
      </pc:sldChg>
      <pc:sldChg chg="del">
        <pc:chgData name="Thomas Nield" userId="e7924354f0a44a8c" providerId="LiveId" clId="{6D4BC7FC-0D5F-441D-9969-DFCC5ADF9722}" dt="2020-11-18T17:18:45.704" v="1" actId="2696"/>
        <pc:sldMkLst>
          <pc:docMk/>
          <pc:sldMk cId="4154543123" sldId="511"/>
        </pc:sldMkLst>
      </pc:sldChg>
      <pc:sldChg chg="del">
        <pc:chgData name="Thomas Nield" userId="e7924354f0a44a8c" providerId="LiveId" clId="{6D4BC7FC-0D5F-441D-9969-DFCC5ADF9722}" dt="2020-11-18T17:18:45.704" v="1" actId="2696"/>
        <pc:sldMkLst>
          <pc:docMk/>
          <pc:sldMk cId="1199600972" sldId="512"/>
        </pc:sldMkLst>
      </pc:sldChg>
      <pc:sldChg chg="del">
        <pc:chgData name="Thomas Nield" userId="e7924354f0a44a8c" providerId="LiveId" clId="{6D4BC7FC-0D5F-441D-9969-DFCC5ADF9722}" dt="2020-11-18T17:18:45.704" v="1" actId="2696"/>
        <pc:sldMkLst>
          <pc:docMk/>
          <pc:sldMk cId="3992568467" sldId="513"/>
        </pc:sldMkLst>
      </pc:sldChg>
      <pc:sldChg chg="modSp mod">
        <pc:chgData name="Thomas Nield" userId="e7924354f0a44a8c" providerId="LiveId" clId="{6D4BC7FC-0D5F-441D-9969-DFCC5ADF9722}" dt="2020-12-08T23:10:21.126" v="15386" actId="27636"/>
        <pc:sldMkLst>
          <pc:docMk/>
          <pc:sldMk cId="833897594" sldId="514"/>
        </pc:sldMkLst>
        <pc:spChg chg="mod">
          <ac:chgData name="Thomas Nield" userId="e7924354f0a44a8c" providerId="LiveId" clId="{6D4BC7FC-0D5F-441D-9969-DFCC5ADF9722}" dt="2020-11-20T03:48:17.934" v="4062" actId="20577"/>
          <ac:spMkLst>
            <pc:docMk/>
            <pc:sldMk cId="833897594" sldId="514"/>
            <ac:spMk id="2" creationId="{FB04C2CC-D906-4702-9344-EA6C9A64F41E}"/>
          </ac:spMkLst>
        </pc:spChg>
        <pc:spChg chg="mod">
          <ac:chgData name="Thomas Nield" userId="e7924354f0a44a8c" providerId="LiveId" clId="{6D4BC7FC-0D5F-441D-9969-DFCC5ADF9722}" dt="2020-12-08T23:10:21.126" v="15386" actId="27636"/>
          <ac:spMkLst>
            <pc:docMk/>
            <pc:sldMk cId="833897594" sldId="514"/>
            <ac:spMk id="3" creationId="{F2EFB6E9-5B79-4587-AA5A-6C7CF460134F}"/>
          </ac:spMkLst>
        </pc:spChg>
      </pc:sldChg>
      <pc:sldChg chg="modSp mod">
        <pc:chgData name="Thomas Nield" userId="e7924354f0a44a8c" providerId="LiveId" clId="{6D4BC7FC-0D5F-441D-9969-DFCC5ADF9722}" dt="2020-11-20T03:48:21.008" v="4063" actId="20577"/>
        <pc:sldMkLst>
          <pc:docMk/>
          <pc:sldMk cId="370651278" sldId="515"/>
        </pc:sldMkLst>
        <pc:spChg chg="mod">
          <ac:chgData name="Thomas Nield" userId="e7924354f0a44a8c" providerId="LiveId" clId="{6D4BC7FC-0D5F-441D-9969-DFCC5ADF9722}" dt="2020-11-20T03:48:21.008" v="4063" actId="20577"/>
          <ac:spMkLst>
            <pc:docMk/>
            <pc:sldMk cId="370651278" sldId="515"/>
            <ac:spMk id="2" creationId="{FB04C2CC-D906-4702-9344-EA6C9A64F41E}"/>
          </ac:spMkLst>
        </pc:spChg>
      </pc:sldChg>
      <pc:sldChg chg="del">
        <pc:chgData name="Thomas Nield" userId="e7924354f0a44a8c" providerId="LiveId" clId="{6D4BC7FC-0D5F-441D-9969-DFCC5ADF9722}" dt="2020-11-18T17:19:18.341" v="6" actId="47"/>
        <pc:sldMkLst>
          <pc:docMk/>
          <pc:sldMk cId="1556640094" sldId="516"/>
        </pc:sldMkLst>
      </pc:sldChg>
      <pc:sldChg chg="del">
        <pc:chgData name="Thomas Nield" userId="e7924354f0a44a8c" providerId="LiveId" clId="{6D4BC7FC-0D5F-441D-9969-DFCC5ADF9722}" dt="2020-11-18T17:19:18.341" v="6" actId="47"/>
        <pc:sldMkLst>
          <pc:docMk/>
          <pc:sldMk cId="3682866743" sldId="517"/>
        </pc:sldMkLst>
      </pc:sldChg>
      <pc:sldChg chg="del">
        <pc:chgData name="Thomas Nield" userId="e7924354f0a44a8c" providerId="LiveId" clId="{6D4BC7FC-0D5F-441D-9969-DFCC5ADF9722}" dt="2020-11-18T17:18:29.275" v="0" actId="2696"/>
        <pc:sldMkLst>
          <pc:docMk/>
          <pc:sldMk cId="3615721245" sldId="518"/>
        </pc:sldMkLst>
      </pc:sldChg>
      <pc:sldChg chg="del">
        <pc:chgData name="Thomas Nield" userId="e7924354f0a44a8c" providerId="LiveId" clId="{6D4BC7FC-0D5F-441D-9969-DFCC5ADF9722}" dt="2020-11-18T17:19:18.341" v="6" actId="47"/>
        <pc:sldMkLst>
          <pc:docMk/>
          <pc:sldMk cId="1430745912" sldId="519"/>
        </pc:sldMkLst>
      </pc:sldChg>
      <pc:sldChg chg="del">
        <pc:chgData name="Thomas Nield" userId="e7924354f0a44a8c" providerId="LiveId" clId="{6D4BC7FC-0D5F-441D-9969-DFCC5ADF9722}" dt="2020-11-18T17:19:18.341" v="6" actId="47"/>
        <pc:sldMkLst>
          <pc:docMk/>
          <pc:sldMk cId="1466269166" sldId="521"/>
        </pc:sldMkLst>
      </pc:sldChg>
      <pc:sldChg chg="del">
        <pc:chgData name="Thomas Nield" userId="e7924354f0a44a8c" providerId="LiveId" clId="{6D4BC7FC-0D5F-441D-9969-DFCC5ADF9722}" dt="2020-11-18T17:19:18.341" v="6" actId="47"/>
        <pc:sldMkLst>
          <pc:docMk/>
          <pc:sldMk cId="2557935511" sldId="522"/>
        </pc:sldMkLst>
      </pc:sldChg>
      <pc:sldChg chg="del">
        <pc:chgData name="Thomas Nield" userId="e7924354f0a44a8c" providerId="LiveId" clId="{6D4BC7FC-0D5F-441D-9969-DFCC5ADF9722}" dt="2020-11-18T17:19:18.341" v="6" actId="47"/>
        <pc:sldMkLst>
          <pc:docMk/>
          <pc:sldMk cId="1470226092" sldId="523"/>
        </pc:sldMkLst>
      </pc:sldChg>
      <pc:sldChg chg="del">
        <pc:chgData name="Thomas Nield" userId="e7924354f0a44a8c" providerId="LiveId" clId="{6D4BC7FC-0D5F-441D-9969-DFCC5ADF9722}" dt="2020-11-18T17:19:18.341" v="6" actId="47"/>
        <pc:sldMkLst>
          <pc:docMk/>
          <pc:sldMk cId="2115924813" sldId="524"/>
        </pc:sldMkLst>
      </pc:sldChg>
      <pc:sldChg chg="del">
        <pc:chgData name="Thomas Nield" userId="e7924354f0a44a8c" providerId="LiveId" clId="{6D4BC7FC-0D5F-441D-9969-DFCC5ADF9722}" dt="2020-11-18T17:19:18.341" v="6" actId="47"/>
        <pc:sldMkLst>
          <pc:docMk/>
          <pc:sldMk cId="1604185901" sldId="525"/>
        </pc:sldMkLst>
      </pc:sldChg>
      <pc:sldChg chg="del">
        <pc:chgData name="Thomas Nield" userId="e7924354f0a44a8c" providerId="LiveId" clId="{6D4BC7FC-0D5F-441D-9969-DFCC5ADF9722}" dt="2020-11-18T17:19:18.341" v="6" actId="47"/>
        <pc:sldMkLst>
          <pc:docMk/>
          <pc:sldMk cId="3584109866" sldId="526"/>
        </pc:sldMkLst>
      </pc:sldChg>
      <pc:sldChg chg="del">
        <pc:chgData name="Thomas Nield" userId="e7924354f0a44a8c" providerId="LiveId" clId="{6D4BC7FC-0D5F-441D-9969-DFCC5ADF9722}" dt="2020-11-18T17:19:18.341" v="6" actId="47"/>
        <pc:sldMkLst>
          <pc:docMk/>
          <pc:sldMk cId="2692323726" sldId="528"/>
        </pc:sldMkLst>
      </pc:sldChg>
      <pc:sldChg chg="del">
        <pc:chgData name="Thomas Nield" userId="e7924354f0a44a8c" providerId="LiveId" clId="{6D4BC7FC-0D5F-441D-9969-DFCC5ADF9722}" dt="2020-11-18T17:19:18.341" v="6" actId="47"/>
        <pc:sldMkLst>
          <pc:docMk/>
          <pc:sldMk cId="1981451734" sldId="529"/>
        </pc:sldMkLst>
      </pc:sldChg>
      <pc:sldChg chg="del">
        <pc:chgData name="Thomas Nield" userId="e7924354f0a44a8c" providerId="LiveId" clId="{6D4BC7FC-0D5F-441D-9969-DFCC5ADF9722}" dt="2020-11-18T17:19:18.341" v="6" actId="47"/>
        <pc:sldMkLst>
          <pc:docMk/>
          <pc:sldMk cId="2465961205" sldId="530"/>
        </pc:sldMkLst>
      </pc:sldChg>
      <pc:sldChg chg="del">
        <pc:chgData name="Thomas Nield" userId="e7924354f0a44a8c" providerId="LiveId" clId="{6D4BC7FC-0D5F-441D-9969-DFCC5ADF9722}" dt="2020-11-18T17:19:18.341" v="6" actId="47"/>
        <pc:sldMkLst>
          <pc:docMk/>
          <pc:sldMk cId="2215655749" sldId="531"/>
        </pc:sldMkLst>
      </pc:sldChg>
      <pc:sldChg chg="del">
        <pc:chgData name="Thomas Nield" userId="e7924354f0a44a8c" providerId="LiveId" clId="{6D4BC7FC-0D5F-441D-9969-DFCC5ADF9722}" dt="2020-11-18T17:19:18.341" v="6" actId="47"/>
        <pc:sldMkLst>
          <pc:docMk/>
          <pc:sldMk cId="2603356623" sldId="532"/>
        </pc:sldMkLst>
      </pc:sldChg>
      <pc:sldChg chg="del">
        <pc:chgData name="Thomas Nield" userId="e7924354f0a44a8c" providerId="LiveId" clId="{6D4BC7FC-0D5F-441D-9969-DFCC5ADF9722}" dt="2020-11-18T17:19:18.341" v="6" actId="47"/>
        <pc:sldMkLst>
          <pc:docMk/>
          <pc:sldMk cId="3569800378" sldId="533"/>
        </pc:sldMkLst>
      </pc:sldChg>
      <pc:sldChg chg="del">
        <pc:chgData name="Thomas Nield" userId="e7924354f0a44a8c" providerId="LiveId" clId="{6D4BC7FC-0D5F-441D-9969-DFCC5ADF9722}" dt="2020-11-18T17:19:18.341" v="6" actId="47"/>
        <pc:sldMkLst>
          <pc:docMk/>
          <pc:sldMk cId="1453432123" sldId="534"/>
        </pc:sldMkLst>
      </pc:sldChg>
      <pc:sldChg chg="del">
        <pc:chgData name="Thomas Nield" userId="e7924354f0a44a8c" providerId="LiveId" clId="{6D4BC7FC-0D5F-441D-9969-DFCC5ADF9722}" dt="2020-11-18T17:19:18.341" v="6" actId="47"/>
        <pc:sldMkLst>
          <pc:docMk/>
          <pc:sldMk cId="2876647376" sldId="535"/>
        </pc:sldMkLst>
      </pc:sldChg>
      <pc:sldChg chg="del">
        <pc:chgData name="Thomas Nield" userId="e7924354f0a44a8c" providerId="LiveId" clId="{6D4BC7FC-0D5F-441D-9969-DFCC5ADF9722}" dt="2020-11-18T17:19:18.341" v="6" actId="47"/>
        <pc:sldMkLst>
          <pc:docMk/>
          <pc:sldMk cId="4184417293" sldId="536"/>
        </pc:sldMkLst>
      </pc:sldChg>
      <pc:sldChg chg="del">
        <pc:chgData name="Thomas Nield" userId="e7924354f0a44a8c" providerId="LiveId" clId="{6D4BC7FC-0D5F-441D-9969-DFCC5ADF9722}" dt="2020-11-18T17:19:18.341" v="6" actId="47"/>
        <pc:sldMkLst>
          <pc:docMk/>
          <pc:sldMk cId="3689555527" sldId="537"/>
        </pc:sldMkLst>
      </pc:sldChg>
      <pc:sldChg chg="del">
        <pc:chgData name="Thomas Nield" userId="e7924354f0a44a8c" providerId="LiveId" clId="{6D4BC7FC-0D5F-441D-9969-DFCC5ADF9722}" dt="2020-11-18T17:19:18.341" v="6" actId="47"/>
        <pc:sldMkLst>
          <pc:docMk/>
          <pc:sldMk cId="850843339" sldId="538"/>
        </pc:sldMkLst>
      </pc:sldChg>
      <pc:sldChg chg="del">
        <pc:chgData name="Thomas Nield" userId="e7924354f0a44a8c" providerId="LiveId" clId="{6D4BC7FC-0D5F-441D-9969-DFCC5ADF9722}" dt="2020-11-18T17:19:18.341" v="6" actId="47"/>
        <pc:sldMkLst>
          <pc:docMk/>
          <pc:sldMk cId="3502069208" sldId="539"/>
        </pc:sldMkLst>
      </pc:sldChg>
      <pc:sldChg chg="del">
        <pc:chgData name="Thomas Nield" userId="e7924354f0a44a8c" providerId="LiveId" clId="{6D4BC7FC-0D5F-441D-9969-DFCC5ADF9722}" dt="2020-11-18T17:19:18.341" v="6" actId="47"/>
        <pc:sldMkLst>
          <pc:docMk/>
          <pc:sldMk cId="1592282302" sldId="540"/>
        </pc:sldMkLst>
      </pc:sldChg>
      <pc:sldChg chg="del">
        <pc:chgData name="Thomas Nield" userId="e7924354f0a44a8c" providerId="LiveId" clId="{6D4BC7FC-0D5F-441D-9969-DFCC5ADF9722}" dt="2020-11-18T17:19:18.341" v="6" actId="47"/>
        <pc:sldMkLst>
          <pc:docMk/>
          <pc:sldMk cId="3619610038" sldId="541"/>
        </pc:sldMkLst>
      </pc:sldChg>
      <pc:sldChg chg="del">
        <pc:chgData name="Thomas Nield" userId="e7924354f0a44a8c" providerId="LiveId" clId="{6D4BC7FC-0D5F-441D-9969-DFCC5ADF9722}" dt="2020-11-18T17:19:18.341" v="6" actId="47"/>
        <pc:sldMkLst>
          <pc:docMk/>
          <pc:sldMk cId="165957344" sldId="542"/>
        </pc:sldMkLst>
      </pc:sldChg>
      <pc:sldChg chg="del">
        <pc:chgData name="Thomas Nield" userId="e7924354f0a44a8c" providerId="LiveId" clId="{6D4BC7FC-0D5F-441D-9969-DFCC5ADF9722}" dt="2020-11-18T17:19:18.341" v="6" actId="47"/>
        <pc:sldMkLst>
          <pc:docMk/>
          <pc:sldMk cId="1899603532" sldId="543"/>
        </pc:sldMkLst>
      </pc:sldChg>
      <pc:sldChg chg="del">
        <pc:chgData name="Thomas Nield" userId="e7924354f0a44a8c" providerId="LiveId" clId="{6D4BC7FC-0D5F-441D-9969-DFCC5ADF9722}" dt="2020-11-18T17:19:18.341" v="6" actId="47"/>
        <pc:sldMkLst>
          <pc:docMk/>
          <pc:sldMk cId="1507958209" sldId="544"/>
        </pc:sldMkLst>
      </pc:sldChg>
      <pc:sldChg chg="del">
        <pc:chgData name="Thomas Nield" userId="e7924354f0a44a8c" providerId="LiveId" clId="{6D4BC7FC-0D5F-441D-9969-DFCC5ADF9722}" dt="2020-11-18T17:19:18.341" v="6" actId="47"/>
        <pc:sldMkLst>
          <pc:docMk/>
          <pc:sldMk cId="1377429888" sldId="545"/>
        </pc:sldMkLst>
      </pc:sldChg>
      <pc:sldChg chg="del">
        <pc:chgData name="Thomas Nield" userId="e7924354f0a44a8c" providerId="LiveId" clId="{6D4BC7FC-0D5F-441D-9969-DFCC5ADF9722}" dt="2020-11-18T17:19:18.341" v="6" actId="47"/>
        <pc:sldMkLst>
          <pc:docMk/>
          <pc:sldMk cId="707501811" sldId="546"/>
        </pc:sldMkLst>
      </pc:sldChg>
      <pc:sldChg chg="del">
        <pc:chgData name="Thomas Nield" userId="e7924354f0a44a8c" providerId="LiveId" clId="{6D4BC7FC-0D5F-441D-9969-DFCC5ADF9722}" dt="2020-11-18T17:19:18.341" v="6" actId="47"/>
        <pc:sldMkLst>
          <pc:docMk/>
          <pc:sldMk cId="940533437" sldId="548"/>
        </pc:sldMkLst>
      </pc:sldChg>
      <pc:sldChg chg="del">
        <pc:chgData name="Thomas Nield" userId="e7924354f0a44a8c" providerId="LiveId" clId="{6D4BC7FC-0D5F-441D-9969-DFCC5ADF9722}" dt="2020-11-18T17:19:18.341" v="6" actId="47"/>
        <pc:sldMkLst>
          <pc:docMk/>
          <pc:sldMk cId="1951051719" sldId="550"/>
        </pc:sldMkLst>
      </pc:sldChg>
      <pc:sldChg chg="del">
        <pc:chgData name="Thomas Nield" userId="e7924354f0a44a8c" providerId="LiveId" clId="{6D4BC7FC-0D5F-441D-9969-DFCC5ADF9722}" dt="2020-11-18T17:19:18.341" v="6" actId="47"/>
        <pc:sldMkLst>
          <pc:docMk/>
          <pc:sldMk cId="345601963" sldId="551"/>
        </pc:sldMkLst>
      </pc:sldChg>
      <pc:sldChg chg="del">
        <pc:chgData name="Thomas Nield" userId="e7924354f0a44a8c" providerId="LiveId" clId="{6D4BC7FC-0D5F-441D-9969-DFCC5ADF9722}" dt="2020-11-18T17:19:18.341" v="6" actId="47"/>
        <pc:sldMkLst>
          <pc:docMk/>
          <pc:sldMk cId="510266170" sldId="552"/>
        </pc:sldMkLst>
      </pc:sldChg>
      <pc:sldChg chg="del">
        <pc:chgData name="Thomas Nield" userId="e7924354f0a44a8c" providerId="LiveId" clId="{6D4BC7FC-0D5F-441D-9969-DFCC5ADF9722}" dt="2020-11-18T17:19:18.341" v="6" actId="47"/>
        <pc:sldMkLst>
          <pc:docMk/>
          <pc:sldMk cId="157206354" sldId="553"/>
        </pc:sldMkLst>
      </pc:sldChg>
      <pc:sldChg chg="del">
        <pc:chgData name="Thomas Nield" userId="e7924354f0a44a8c" providerId="LiveId" clId="{6D4BC7FC-0D5F-441D-9969-DFCC5ADF9722}" dt="2020-11-18T17:19:18.341" v="6" actId="47"/>
        <pc:sldMkLst>
          <pc:docMk/>
          <pc:sldMk cId="2857084113" sldId="554"/>
        </pc:sldMkLst>
      </pc:sldChg>
      <pc:sldChg chg="del">
        <pc:chgData name="Thomas Nield" userId="e7924354f0a44a8c" providerId="LiveId" clId="{6D4BC7FC-0D5F-441D-9969-DFCC5ADF9722}" dt="2020-11-18T17:19:18.341" v="6" actId="47"/>
        <pc:sldMkLst>
          <pc:docMk/>
          <pc:sldMk cId="3748668726" sldId="555"/>
        </pc:sldMkLst>
      </pc:sldChg>
      <pc:sldChg chg="del">
        <pc:chgData name="Thomas Nield" userId="e7924354f0a44a8c" providerId="LiveId" clId="{6D4BC7FC-0D5F-441D-9969-DFCC5ADF9722}" dt="2020-11-18T17:19:18.341" v="6" actId="47"/>
        <pc:sldMkLst>
          <pc:docMk/>
          <pc:sldMk cId="1777088443" sldId="556"/>
        </pc:sldMkLst>
      </pc:sldChg>
      <pc:sldChg chg="del">
        <pc:chgData name="Thomas Nield" userId="e7924354f0a44a8c" providerId="LiveId" clId="{6D4BC7FC-0D5F-441D-9969-DFCC5ADF9722}" dt="2020-11-18T17:19:18.341" v="6" actId="47"/>
        <pc:sldMkLst>
          <pc:docMk/>
          <pc:sldMk cId="523578966" sldId="557"/>
        </pc:sldMkLst>
      </pc:sldChg>
      <pc:sldChg chg="del">
        <pc:chgData name="Thomas Nield" userId="e7924354f0a44a8c" providerId="LiveId" clId="{6D4BC7FC-0D5F-441D-9969-DFCC5ADF9722}" dt="2020-11-18T17:19:18.341" v="6" actId="47"/>
        <pc:sldMkLst>
          <pc:docMk/>
          <pc:sldMk cId="1643813914" sldId="558"/>
        </pc:sldMkLst>
      </pc:sldChg>
      <pc:sldChg chg="del">
        <pc:chgData name="Thomas Nield" userId="e7924354f0a44a8c" providerId="LiveId" clId="{6D4BC7FC-0D5F-441D-9969-DFCC5ADF9722}" dt="2020-11-18T17:19:18.341" v="6" actId="47"/>
        <pc:sldMkLst>
          <pc:docMk/>
          <pc:sldMk cId="4011716503" sldId="560"/>
        </pc:sldMkLst>
      </pc:sldChg>
      <pc:sldChg chg="del">
        <pc:chgData name="Thomas Nield" userId="e7924354f0a44a8c" providerId="LiveId" clId="{6D4BC7FC-0D5F-441D-9969-DFCC5ADF9722}" dt="2020-11-18T17:19:18.341" v="6" actId="47"/>
        <pc:sldMkLst>
          <pc:docMk/>
          <pc:sldMk cId="513962084" sldId="561"/>
        </pc:sldMkLst>
      </pc:sldChg>
      <pc:sldChg chg="del">
        <pc:chgData name="Thomas Nield" userId="e7924354f0a44a8c" providerId="LiveId" clId="{6D4BC7FC-0D5F-441D-9969-DFCC5ADF9722}" dt="2020-11-18T17:19:18.341" v="6" actId="47"/>
        <pc:sldMkLst>
          <pc:docMk/>
          <pc:sldMk cId="1993326359" sldId="562"/>
        </pc:sldMkLst>
      </pc:sldChg>
      <pc:sldChg chg="del">
        <pc:chgData name="Thomas Nield" userId="e7924354f0a44a8c" providerId="LiveId" clId="{6D4BC7FC-0D5F-441D-9969-DFCC5ADF9722}" dt="2020-11-18T17:19:18.341" v="6" actId="47"/>
        <pc:sldMkLst>
          <pc:docMk/>
          <pc:sldMk cId="1328871168" sldId="563"/>
        </pc:sldMkLst>
      </pc:sldChg>
      <pc:sldChg chg="del">
        <pc:chgData name="Thomas Nield" userId="e7924354f0a44a8c" providerId="LiveId" clId="{6D4BC7FC-0D5F-441D-9969-DFCC5ADF9722}" dt="2020-11-18T17:19:18.341" v="6" actId="47"/>
        <pc:sldMkLst>
          <pc:docMk/>
          <pc:sldMk cId="1154999558" sldId="565"/>
        </pc:sldMkLst>
      </pc:sldChg>
      <pc:sldChg chg="del">
        <pc:chgData name="Thomas Nield" userId="e7924354f0a44a8c" providerId="LiveId" clId="{6D4BC7FC-0D5F-441D-9969-DFCC5ADF9722}" dt="2020-11-18T17:19:18.341" v="6" actId="47"/>
        <pc:sldMkLst>
          <pc:docMk/>
          <pc:sldMk cId="1970197776" sldId="567"/>
        </pc:sldMkLst>
      </pc:sldChg>
      <pc:sldChg chg="del">
        <pc:chgData name="Thomas Nield" userId="e7924354f0a44a8c" providerId="LiveId" clId="{6D4BC7FC-0D5F-441D-9969-DFCC5ADF9722}" dt="2020-11-18T17:19:18.341" v="6" actId="47"/>
        <pc:sldMkLst>
          <pc:docMk/>
          <pc:sldMk cId="4253988126" sldId="568"/>
        </pc:sldMkLst>
      </pc:sldChg>
      <pc:sldChg chg="del">
        <pc:chgData name="Thomas Nield" userId="e7924354f0a44a8c" providerId="LiveId" clId="{6D4BC7FC-0D5F-441D-9969-DFCC5ADF9722}" dt="2020-11-18T17:19:18.341" v="6" actId="47"/>
        <pc:sldMkLst>
          <pc:docMk/>
          <pc:sldMk cId="2658551881" sldId="569"/>
        </pc:sldMkLst>
      </pc:sldChg>
      <pc:sldChg chg="del">
        <pc:chgData name="Thomas Nield" userId="e7924354f0a44a8c" providerId="LiveId" clId="{6D4BC7FC-0D5F-441D-9969-DFCC5ADF9722}" dt="2020-11-18T17:19:18.341" v="6" actId="47"/>
        <pc:sldMkLst>
          <pc:docMk/>
          <pc:sldMk cId="3795557042" sldId="570"/>
        </pc:sldMkLst>
      </pc:sldChg>
      <pc:sldChg chg="del">
        <pc:chgData name="Thomas Nield" userId="e7924354f0a44a8c" providerId="LiveId" clId="{6D4BC7FC-0D5F-441D-9969-DFCC5ADF9722}" dt="2020-11-18T17:19:18.341" v="6" actId="47"/>
        <pc:sldMkLst>
          <pc:docMk/>
          <pc:sldMk cId="10545743" sldId="571"/>
        </pc:sldMkLst>
      </pc:sldChg>
      <pc:sldChg chg="del">
        <pc:chgData name="Thomas Nield" userId="e7924354f0a44a8c" providerId="LiveId" clId="{6D4BC7FC-0D5F-441D-9969-DFCC5ADF9722}" dt="2020-11-18T17:19:18.341" v="6" actId="47"/>
        <pc:sldMkLst>
          <pc:docMk/>
          <pc:sldMk cId="2821783759" sldId="572"/>
        </pc:sldMkLst>
      </pc:sldChg>
      <pc:sldChg chg="del">
        <pc:chgData name="Thomas Nield" userId="e7924354f0a44a8c" providerId="LiveId" clId="{6D4BC7FC-0D5F-441D-9969-DFCC5ADF9722}" dt="2020-11-18T17:19:18.341" v="6" actId="47"/>
        <pc:sldMkLst>
          <pc:docMk/>
          <pc:sldMk cId="1590778202" sldId="573"/>
        </pc:sldMkLst>
      </pc:sldChg>
      <pc:sldChg chg="del">
        <pc:chgData name="Thomas Nield" userId="e7924354f0a44a8c" providerId="LiveId" clId="{6D4BC7FC-0D5F-441D-9969-DFCC5ADF9722}" dt="2020-11-18T17:19:18.341" v="6" actId="47"/>
        <pc:sldMkLst>
          <pc:docMk/>
          <pc:sldMk cId="244412327" sldId="574"/>
        </pc:sldMkLst>
      </pc:sldChg>
      <pc:sldChg chg="del">
        <pc:chgData name="Thomas Nield" userId="e7924354f0a44a8c" providerId="LiveId" clId="{6D4BC7FC-0D5F-441D-9969-DFCC5ADF9722}" dt="2020-11-18T17:19:18.341" v="6" actId="47"/>
        <pc:sldMkLst>
          <pc:docMk/>
          <pc:sldMk cId="1750753591" sldId="575"/>
        </pc:sldMkLst>
      </pc:sldChg>
      <pc:sldChg chg="del">
        <pc:chgData name="Thomas Nield" userId="e7924354f0a44a8c" providerId="LiveId" clId="{6D4BC7FC-0D5F-441D-9969-DFCC5ADF9722}" dt="2020-11-18T17:19:18.341" v="6" actId="47"/>
        <pc:sldMkLst>
          <pc:docMk/>
          <pc:sldMk cId="1329165791" sldId="576"/>
        </pc:sldMkLst>
      </pc:sldChg>
      <pc:sldChg chg="del">
        <pc:chgData name="Thomas Nield" userId="e7924354f0a44a8c" providerId="LiveId" clId="{6D4BC7FC-0D5F-441D-9969-DFCC5ADF9722}" dt="2020-11-18T17:19:18.341" v="6" actId="47"/>
        <pc:sldMkLst>
          <pc:docMk/>
          <pc:sldMk cId="1587454901" sldId="577"/>
        </pc:sldMkLst>
      </pc:sldChg>
      <pc:sldChg chg="del">
        <pc:chgData name="Thomas Nield" userId="e7924354f0a44a8c" providerId="LiveId" clId="{6D4BC7FC-0D5F-441D-9969-DFCC5ADF9722}" dt="2020-11-18T17:19:18.341" v="6" actId="47"/>
        <pc:sldMkLst>
          <pc:docMk/>
          <pc:sldMk cId="1236335541" sldId="578"/>
        </pc:sldMkLst>
      </pc:sldChg>
      <pc:sldChg chg="del">
        <pc:chgData name="Thomas Nield" userId="e7924354f0a44a8c" providerId="LiveId" clId="{6D4BC7FC-0D5F-441D-9969-DFCC5ADF9722}" dt="2020-11-18T17:19:18.341" v="6" actId="47"/>
        <pc:sldMkLst>
          <pc:docMk/>
          <pc:sldMk cId="4064432144" sldId="579"/>
        </pc:sldMkLst>
      </pc:sldChg>
      <pc:sldChg chg="del">
        <pc:chgData name="Thomas Nield" userId="e7924354f0a44a8c" providerId="LiveId" clId="{6D4BC7FC-0D5F-441D-9969-DFCC5ADF9722}" dt="2020-11-18T17:19:18.341" v="6" actId="47"/>
        <pc:sldMkLst>
          <pc:docMk/>
          <pc:sldMk cId="4061377317" sldId="580"/>
        </pc:sldMkLst>
      </pc:sldChg>
      <pc:sldChg chg="del">
        <pc:chgData name="Thomas Nield" userId="e7924354f0a44a8c" providerId="LiveId" clId="{6D4BC7FC-0D5F-441D-9969-DFCC5ADF9722}" dt="2020-11-18T17:19:18.341" v="6" actId="47"/>
        <pc:sldMkLst>
          <pc:docMk/>
          <pc:sldMk cId="3526647482" sldId="582"/>
        </pc:sldMkLst>
      </pc:sldChg>
      <pc:sldChg chg="del">
        <pc:chgData name="Thomas Nield" userId="e7924354f0a44a8c" providerId="LiveId" clId="{6D4BC7FC-0D5F-441D-9969-DFCC5ADF9722}" dt="2020-11-18T17:19:18.341" v="6" actId="47"/>
        <pc:sldMkLst>
          <pc:docMk/>
          <pc:sldMk cId="3959959344" sldId="583"/>
        </pc:sldMkLst>
      </pc:sldChg>
      <pc:sldChg chg="del">
        <pc:chgData name="Thomas Nield" userId="e7924354f0a44a8c" providerId="LiveId" clId="{6D4BC7FC-0D5F-441D-9969-DFCC5ADF9722}" dt="2020-11-18T17:19:18.341" v="6" actId="47"/>
        <pc:sldMkLst>
          <pc:docMk/>
          <pc:sldMk cId="1228233777" sldId="584"/>
        </pc:sldMkLst>
      </pc:sldChg>
      <pc:sldChg chg="del">
        <pc:chgData name="Thomas Nield" userId="e7924354f0a44a8c" providerId="LiveId" clId="{6D4BC7FC-0D5F-441D-9969-DFCC5ADF9722}" dt="2020-11-18T17:19:18.341" v="6" actId="47"/>
        <pc:sldMkLst>
          <pc:docMk/>
          <pc:sldMk cId="1677337346" sldId="585"/>
        </pc:sldMkLst>
      </pc:sldChg>
      <pc:sldChg chg="del">
        <pc:chgData name="Thomas Nield" userId="e7924354f0a44a8c" providerId="LiveId" clId="{6D4BC7FC-0D5F-441D-9969-DFCC5ADF9722}" dt="2020-11-18T17:19:18.341" v="6" actId="47"/>
        <pc:sldMkLst>
          <pc:docMk/>
          <pc:sldMk cId="2332284840" sldId="587"/>
        </pc:sldMkLst>
      </pc:sldChg>
      <pc:sldChg chg="del">
        <pc:chgData name="Thomas Nield" userId="e7924354f0a44a8c" providerId="LiveId" clId="{6D4BC7FC-0D5F-441D-9969-DFCC5ADF9722}" dt="2020-11-18T17:19:18.341" v="6" actId="47"/>
        <pc:sldMkLst>
          <pc:docMk/>
          <pc:sldMk cId="1464454039" sldId="588"/>
        </pc:sldMkLst>
      </pc:sldChg>
      <pc:sldChg chg="del">
        <pc:chgData name="Thomas Nield" userId="e7924354f0a44a8c" providerId="LiveId" clId="{6D4BC7FC-0D5F-441D-9969-DFCC5ADF9722}" dt="2020-11-18T17:19:18.341" v="6" actId="47"/>
        <pc:sldMkLst>
          <pc:docMk/>
          <pc:sldMk cId="3849068235" sldId="589"/>
        </pc:sldMkLst>
      </pc:sldChg>
      <pc:sldChg chg="del">
        <pc:chgData name="Thomas Nield" userId="e7924354f0a44a8c" providerId="LiveId" clId="{6D4BC7FC-0D5F-441D-9969-DFCC5ADF9722}" dt="2020-11-18T17:19:18.341" v="6" actId="47"/>
        <pc:sldMkLst>
          <pc:docMk/>
          <pc:sldMk cId="2919592627" sldId="590"/>
        </pc:sldMkLst>
      </pc:sldChg>
      <pc:sldChg chg="del">
        <pc:chgData name="Thomas Nield" userId="e7924354f0a44a8c" providerId="LiveId" clId="{6D4BC7FC-0D5F-441D-9969-DFCC5ADF9722}" dt="2020-11-18T17:19:18.341" v="6" actId="47"/>
        <pc:sldMkLst>
          <pc:docMk/>
          <pc:sldMk cId="2349521563" sldId="591"/>
        </pc:sldMkLst>
      </pc:sldChg>
      <pc:sldChg chg="del">
        <pc:chgData name="Thomas Nield" userId="e7924354f0a44a8c" providerId="LiveId" clId="{6D4BC7FC-0D5F-441D-9969-DFCC5ADF9722}" dt="2020-11-18T17:19:18.341" v="6" actId="47"/>
        <pc:sldMkLst>
          <pc:docMk/>
          <pc:sldMk cId="2417973145" sldId="592"/>
        </pc:sldMkLst>
      </pc:sldChg>
      <pc:sldChg chg="del">
        <pc:chgData name="Thomas Nield" userId="e7924354f0a44a8c" providerId="LiveId" clId="{6D4BC7FC-0D5F-441D-9969-DFCC5ADF9722}" dt="2020-11-18T17:19:18.341" v="6" actId="47"/>
        <pc:sldMkLst>
          <pc:docMk/>
          <pc:sldMk cId="3342697516" sldId="594"/>
        </pc:sldMkLst>
      </pc:sldChg>
      <pc:sldChg chg="del">
        <pc:chgData name="Thomas Nield" userId="e7924354f0a44a8c" providerId="LiveId" clId="{6D4BC7FC-0D5F-441D-9969-DFCC5ADF9722}" dt="2020-11-18T17:19:18.341" v="6" actId="47"/>
        <pc:sldMkLst>
          <pc:docMk/>
          <pc:sldMk cId="1915766770" sldId="595"/>
        </pc:sldMkLst>
      </pc:sldChg>
      <pc:sldChg chg="del">
        <pc:chgData name="Thomas Nield" userId="e7924354f0a44a8c" providerId="LiveId" clId="{6D4BC7FC-0D5F-441D-9969-DFCC5ADF9722}" dt="2020-11-18T17:19:18.341" v="6" actId="47"/>
        <pc:sldMkLst>
          <pc:docMk/>
          <pc:sldMk cId="1531731388" sldId="596"/>
        </pc:sldMkLst>
      </pc:sldChg>
      <pc:sldChg chg="del">
        <pc:chgData name="Thomas Nield" userId="e7924354f0a44a8c" providerId="LiveId" clId="{6D4BC7FC-0D5F-441D-9969-DFCC5ADF9722}" dt="2020-11-18T17:19:18.341" v="6" actId="47"/>
        <pc:sldMkLst>
          <pc:docMk/>
          <pc:sldMk cId="3959730674" sldId="597"/>
        </pc:sldMkLst>
      </pc:sldChg>
      <pc:sldChg chg="del">
        <pc:chgData name="Thomas Nield" userId="e7924354f0a44a8c" providerId="LiveId" clId="{6D4BC7FC-0D5F-441D-9969-DFCC5ADF9722}" dt="2020-11-18T17:19:18.341" v="6" actId="47"/>
        <pc:sldMkLst>
          <pc:docMk/>
          <pc:sldMk cId="3574811979" sldId="598"/>
        </pc:sldMkLst>
      </pc:sldChg>
      <pc:sldChg chg="del">
        <pc:chgData name="Thomas Nield" userId="e7924354f0a44a8c" providerId="LiveId" clId="{6D4BC7FC-0D5F-441D-9969-DFCC5ADF9722}" dt="2020-11-18T17:19:18.341" v="6" actId="47"/>
        <pc:sldMkLst>
          <pc:docMk/>
          <pc:sldMk cId="1864563972" sldId="599"/>
        </pc:sldMkLst>
      </pc:sldChg>
      <pc:sldChg chg="del">
        <pc:chgData name="Thomas Nield" userId="e7924354f0a44a8c" providerId="LiveId" clId="{6D4BC7FC-0D5F-441D-9969-DFCC5ADF9722}" dt="2020-11-18T17:19:18.341" v="6" actId="47"/>
        <pc:sldMkLst>
          <pc:docMk/>
          <pc:sldMk cId="1110688745" sldId="601"/>
        </pc:sldMkLst>
      </pc:sldChg>
      <pc:sldChg chg="del">
        <pc:chgData name="Thomas Nield" userId="e7924354f0a44a8c" providerId="LiveId" clId="{6D4BC7FC-0D5F-441D-9969-DFCC5ADF9722}" dt="2020-11-18T17:19:18.341" v="6" actId="47"/>
        <pc:sldMkLst>
          <pc:docMk/>
          <pc:sldMk cId="2521388219" sldId="602"/>
        </pc:sldMkLst>
      </pc:sldChg>
      <pc:sldChg chg="del">
        <pc:chgData name="Thomas Nield" userId="e7924354f0a44a8c" providerId="LiveId" clId="{6D4BC7FC-0D5F-441D-9969-DFCC5ADF9722}" dt="2020-11-18T17:19:18.341" v="6" actId="47"/>
        <pc:sldMkLst>
          <pc:docMk/>
          <pc:sldMk cId="2725040786" sldId="603"/>
        </pc:sldMkLst>
      </pc:sldChg>
      <pc:sldChg chg="del">
        <pc:chgData name="Thomas Nield" userId="e7924354f0a44a8c" providerId="LiveId" clId="{6D4BC7FC-0D5F-441D-9969-DFCC5ADF9722}" dt="2020-11-18T17:19:18.341" v="6" actId="47"/>
        <pc:sldMkLst>
          <pc:docMk/>
          <pc:sldMk cId="1178516900" sldId="604"/>
        </pc:sldMkLst>
      </pc:sldChg>
      <pc:sldChg chg="del">
        <pc:chgData name="Thomas Nield" userId="e7924354f0a44a8c" providerId="LiveId" clId="{6D4BC7FC-0D5F-441D-9969-DFCC5ADF9722}" dt="2020-11-18T17:19:18.341" v="6" actId="47"/>
        <pc:sldMkLst>
          <pc:docMk/>
          <pc:sldMk cId="2928496230" sldId="605"/>
        </pc:sldMkLst>
      </pc:sldChg>
      <pc:sldChg chg="del">
        <pc:chgData name="Thomas Nield" userId="e7924354f0a44a8c" providerId="LiveId" clId="{6D4BC7FC-0D5F-441D-9969-DFCC5ADF9722}" dt="2020-11-18T17:19:18.341" v="6" actId="47"/>
        <pc:sldMkLst>
          <pc:docMk/>
          <pc:sldMk cId="2993857124" sldId="606"/>
        </pc:sldMkLst>
      </pc:sldChg>
      <pc:sldChg chg="del">
        <pc:chgData name="Thomas Nield" userId="e7924354f0a44a8c" providerId="LiveId" clId="{6D4BC7FC-0D5F-441D-9969-DFCC5ADF9722}" dt="2020-11-18T17:19:18.341" v="6" actId="47"/>
        <pc:sldMkLst>
          <pc:docMk/>
          <pc:sldMk cId="3020607362" sldId="608"/>
        </pc:sldMkLst>
      </pc:sldChg>
      <pc:sldChg chg="del">
        <pc:chgData name="Thomas Nield" userId="e7924354f0a44a8c" providerId="LiveId" clId="{6D4BC7FC-0D5F-441D-9969-DFCC5ADF9722}" dt="2020-11-18T17:19:18.341" v="6" actId="47"/>
        <pc:sldMkLst>
          <pc:docMk/>
          <pc:sldMk cId="1021393553" sldId="609"/>
        </pc:sldMkLst>
      </pc:sldChg>
      <pc:sldChg chg="del">
        <pc:chgData name="Thomas Nield" userId="e7924354f0a44a8c" providerId="LiveId" clId="{6D4BC7FC-0D5F-441D-9969-DFCC5ADF9722}" dt="2020-11-18T17:19:18.341" v="6" actId="47"/>
        <pc:sldMkLst>
          <pc:docMk/>
          <pc:sldMk cId="2777761509" sldId="610"/>
        </pc:sldMkLst>
      </pc:sldChg>
      <pc:sldChg chg="del">
        <pc:chgData name="Thomas Nield" userId="e7924354f0a44a8c" providerId="LiveId" clId="{6D4BC7FC-0D5F-441D-9969-DFCC5ADF9722}" dt="2020-11-19T20:32:18.890" v="2980" actId="2696"/>
        <pc:sldMkLst>
          <pc:docMk/>
          <pc:sldMk cId="475054817" sldId="611"/>
        </pc:sldMkLst>
      </pc:sldChg>
      <pc:sldChg chg="add">
        <pc:chgData name="Thomas Nield" userId="e7924354f0a44a8c" providerId="LiveId" clId="{6D4BC7FC-0D5F-441D-9969-DFCC5ADF9722}" dt="2020-11-19T20:32:27.482" v="2981"/>
        <pc:sldMkLst>
          <pc:docMk/>
          <pc:sldMk cId="3810545193" sldId="611"/>
        </pc:sldMkLst>
      </pc:sldChg>
      <pc:sldChg chg="del">
        <pc:chgData name="Thomas Nield" userId="e7924354f0a44a8c" providerId="LiveId" clId="{6D4BC7FC-0D5F-441D-9969-DFCC5ADF9722}" dt="2020-11-19T20:32:18.890" v="2980" actId="2696"/>
        <pc:sldMkLst>
          <pc:docMk/>
          <pc:sldMk cId="2992432599" sldId="612"/>
        </pc:sldMkLst>
      </pc:sldChg>
      <pc:sldChg chg="add">
        <pc:chgData name="Thomas Nield" userId="e7924354f0a44a8c" providerId="LiveId" clId="{6D4BC7FC-0D5F-441D-9969-DFCC5ADF9722}" dt="2020-11-19T20:32:27.482" v="2981"/>
        <pc:sldMkLst>
          <pc:docMk/>
          <pc:sldMk cId="3026714322" sldId="612"/>
        </pc:sldMkLst>
      </pc:sldChg>
      <pc:sldChg chg="add del">
        <pc:chgData name="Thomas Nield" userId="e7924354f0a44a8c" providerId="LiveId" clId="{6D4BC7FC-0D5F-441D-9969-DFCC5ADF9722}" dt="2020-11-19T20:32:33.446" v="2982" actId="2696"/>
        <pc:sldMkLst>
          <pc:docMk/>
          <pc:sldMk cId="2354140032" sldId="613"/>
        </pc:sldMkLst>
      </pc:sldChg>
      <pc:sldChg chg="add">
        <pc:chgData name="Thomas Nield" userId="e7924354f0a44a8c" providerId="LiveId" clId="{6D4BC7FC-0D5F-441D-9969-DFCC5ADF9722}" dt="2020-11-19T20:32:38.354" v="2983"/>
        <pc:sldMkLst>
          <pc:docMk/>
          <pc:sldMk cId="3284798849" sldId="613"/>
        </pc:sldMkLst>
      </pc:sldChg>
      <pc:sldChg chg="del">
        <pc:chgData name="Thomas Nield" userId="e7924354f0a44a8c" providerId="LiveId" clId="{6D4BC7FC-0D5F-441D-9969-DFCC5ADF9722}" dt="2020-11-19T20:32:18.890" v="2980" actId="2696"/>
        <pc:sldMkLst>
          <pc:docMk/>
          <pc:sldMk cId="3344806642" sldId="613"/>
        </pc:sldMkLst>
      </pc:sldChg>
      <pc:sldChg chg="del">
        <pc:chgData name="Thomas Nield" userId="e7924354f0a44a8c" providerId="LiveId" clId="{6D4BC7FC-0D5F-441D-9969-DFCC5ADF9722}" dt="2020-11-19T20:32:18.890" v="2980" actId="2696"/>
        <pc:sldMkLst>
          <pc:docMk/>
          <pc:sldMk cId="861796720" sldId="614"/>
        </pc:sldMkLst>
      </pc:sldChg>
      <pc:sldChg chg="add del">
        <pc:chgData name="Thomas Nield" userId="e7924354f0a44a8c" providerId="LiveId" clId="{6D4BC7FC-0D5F-441D-9969-DFCC5ADF9722}" dt="2020-11-19T20:32:33.446" v="2982" actId="2696"/>
        <pc:sldMkLst>
          <pc:docMk/>
          <pc:sldMk cId="1808532007" sldId="614"/>
        </pc:sldMkLst>
      </pc:sldChg>
      <pc:sldChg chg="add">
        <pc:chgData name="Thomas Nield" userId="e7924354f0a44a8c" providerId="LiveId" clId="{6D4BC7FC-0D5F-441D-9969-DFCC5ADF9722}" dt="2020-11-19T20:32:38.354" v="2983"/>
        <pc:sldMkLst>
          <pc:docMk/>
          <pc:sldMk cId="3783123783" sldId="614"/>
        </pc:sldMkLst>
      </pc:sldChg>
      <pc:sldChg chg="del">
        <pc:chgData name="Thomas Nield" userId="e7924354f0a44a8c" providerId="LiveId" clId="{6D4BC7FC-0D5F-441D-9969-DFCC5ADF9722}" dt="2020-11-18T17:19:18.341" v="6" actId="47"/>
        <pc:sldMkLst>
          <pc:docMk/>
          <pc:sldMk cId="1042296108" sldId="615"/>
        </pc:sldMkLst>
      </pc:sldChg>
      <pc:sldChg chg="del">
        <pc:chgData name="Thomas Nield" userId="e7924354f0a44a8c" providerId="LiveId" clId="{6D4BC7FC-0D5F-441D-9969-DFCC5ADF9722}" dt="2020-11-18T17:19:18.341" v="6" actId="47"/>
        <pc:sldMkLst>
          <pc:docMk/>
          <pc:sldMk cId="1566672917" sldId="616"/>
        </pc:sldMkLst>
      </pc:sldChg>
      <pc:sldChg chg="del">
        <pc:chgData name="Thomas Nield" userId="e7924354f0a44a8c" providerId="LiveId" clId="{6D4BC7FC-0D5F-441D-9969-DFCC5ADF9722}" dt="2020-11-18T17:19:18.341" v="6" actId="47"/>
        <pc:sldMkLst>
          <pc:docMk/>
          <pc:sldMk cId="3339929280" sldId="617"/>
        </pc:sldMkLst>
      </pc:sldChg>
      <pc:sldChg chg="del">
        <pc:chgData name="Thomas Nield" userId="e7924354f0a44a8c" providerId="LiveId" clId="{6D4BC7FC-0D5F-441D-9969-DFCC5ADF9722}" dt="2020-11-18T17:19:18.341" v="6" actId="47"/>
        <pc:sldMkLst>
          <pc:docMk/>
          <pc:sldMk cId="3278152075" sldId="618"/>
        </pc:sldMkLst>
      </pc:sldChg>
      <pc:sldChg chg="del">
        <pc:chgData name="Thomas Nield" userId="e7924354f0a44a8c" providerId="LiveId" clId="{6D4BC7FC-0D5F-441D-9969-DFCC5ADF9722}" dt="2020-11-18T17:19:18.341" v="6" actId="47"/>
        <pc:sldMkLst>
          <pc:docMk/>
          <pc:sldMk cId="4189816026" sldId="620"/>
        </pc:sldMkLst>
      </pc:sldChg>
      <pc:sldChg chg="del">
        <pc:chgData name="Thomas Nield" userId="e7924354f0a44a8c" providerId="LiveId" clId="{6D4BC7FC-0D5F-441D-9969-DFCC5ADF9722}" dt="2020-11-18T17:19:18.341" v="6" actId="47"/>
        <pc:sldMkLst>
          <pc:docMk/>
          <pc:sldMk cId="3219355394" sldId="621"/>
        </pc:sldMkLst>
      </pc:sldChg>
      <pc:sldChg chg="modSp add mod ord">
        <pc:chgData name="Thomas Nield" userId="e7924354f0a44a8c" providerId="LiveId" clId="{6D4BC7FC-0D5F-441D-9969-DFCC5ADF9722}" dt="2020-11-19T20:40:46.308" v="3500" actId="20577"/>
        <pc:sldMkLst>
          <pc:docMk/>
          <pc:sldMk cId="4034045722" sldId="621"/>
        </pc:sldMkLst>
        <pc:spChg chg="mod">
          <ac:chgData name="Thomas Nield" userId="e7924354f0a44a8c" providerId="LiveId" clId="{6D4BC7FC-0D5F-441D-9969-DFCC5ADF9722}" dt="2020-11-19T20:40:46.308" v="3500" actId="20577"/>
          <ac:spMkLst>
            <pc:docMk/>
            <pc:sldMk cId="4034045722" sldId="621"/>
            <ac:spMk id="2" creationId="{C086BCD1-CD2E-46D4-8841-BF4172530945}"/>
          </ac:spMkLst>
        </pc:spChg>
      </pc:sldChg>
      <pc:sldChg chg="del">
        <pc:chgData name="Thomas Nield" userId="e7924354f0a44a8c" providerId="LiveId" clId="{6D4BC7FC-0D5F-441D-9969-DFCC5ADF9722}" dt="2020-11-18T17:19:18.341" v="6" actId="47"/>
        <pc:sldMkLst>
          <pc:docMk/>
          <pc:sldMk cId="1190661529" sldId="622"/>
        </pc:sldMkLst>
      </pc:sldChg>
      <pc:sldChg chg="del">
        <pc:chgData name="Thomas Nield" userId="e7924354f0a44a8c" providerId="LiveId" clId="{6D4BC7FC-0D5F-441D-9969-DFCC5ADF9722}" dt="2020-11-18T17:19:18.341" v="6" actId="47"/>
        <pc:sldMkLst>
          <pc:docMk/>
          <pc:sldMk cId="2422944587" sldId="623"/>
        </pc:sldMkLst>
      </pc:sldChg>
      <pc:sldChg chg="del">
        <pc:chgData name="Thomas Nield" userId="e7924354f0a44a8c" providerId="LiveId" clId="{6D4BC7FC-0D5F-441D-9969-DFCC5ADF9722}" dt="2020-11-18T17:19:18.341" v="6" actId="47"/>
        <pc:sldMkLst>
          <pc:docMk/>
          <pc:sldMk cId="3146128274" sldId="624"/>
        </pc:sldMkLst>
      </pc:sldChg>
      <pc:sldChg chg="modSp mod">
        <pc:chgData name="Thomas Nield" userId="e7924354f0a44a8c" providerId="LiveId" clId="{6D4BC7FC-0D5F-441D-9969-DFCC5ADF9722}" dt="2020-11-30T15:41:37.715" v="10566" actId="27636"/>
        <pc:sldMkLst>
          <pc:docMk/>
          <pc:sldMk cId="261993332" sldId="625"/>
        </pc:sldMkLst>
        <pc:spChg chg="mod">
          <ac:chgData name="Thomas Nield" userId="e7924354f0a44a8c" providerId="LiveId" clId="{6D4BC7FC-0D5F-441D-9969-DFCC5ADF9722}" dt="2020-11-30T15:40:49.320" v="10535" actId="20577"/>
          <ac:spMkLst>
            <pc:docMk/>
            <pc:sldMk cId="261993332" sldId="625"/>
            <ac:spMk id="2" creationId="{FB04C2CC-D906-4702-9344-EA6C9A64F41E}"/>
          </ac:spMkLst>
        </pc:spChg>
        <pc:spChg chg="mod">
          <ac:chgData name="Thomas Nield" userId="e7924354f0a44a8c" providerId="LiveId" clId="{6D4BC7FC-0D5F-441D-9969-DFCC5ADF9722}" dt="2020-11-30T15:41:37.715" v="10566" actId="27636"/>
          <ac:spMkLst>
            <pc:docMk/>
            <pc:sldMk cId="261993332" sldId="625"/>
            <ac:spMk id="3" creationId="{F2EFB6E9-5B79-4587-AA5A-6C7CF460134F}"/>
          </ac:spMkLst>
        </pc:spChg>
      </pc:sldChg>
      <pc:sldChg chg="addSp modSp add mod">
        <pc:chgData name="Thomas Nield" userId="e7924354f0a44a8c" providerId="LiveId" clId="{6D4BC7FC-0D5F-441D-9969-DFCC5ADF9722}" dt="2020-11-19T19:13:41.210" v="788" actId="20577"/>
        <pc:sldMkLst>
          <pc:docMk/>
          <pc:sldMk cId="1384759312" sldId="626"/>
        </pc:sldMkLst>
        <pc:spChg chg="mod">
          <ac:chgData name="Thomas Nield" userId="e7924354f0a44a8c" providerId="LiveId" clId="{6D4BC7FC-0D5F-441D-9969-DFCC5ADF9722}" dt="2020-11-19T19:09:58.477" v="231" actId="313"/>
          <ac:spMkLst>
            <pc:docMk/>
            <pc:sldMk cId="1384759312" sldId="626"/>
            <ac:spMk id="2" creationId="{D0DDB6A5-9FCA-4596-B221-B9FB5625CA73}"/>
          </ac:spMkLst>
        </pc:spChg>
        <pc:spChg chg="mod">
          <ac:chgData name="Thomas Nield" userId="e7924354f0a44a8c" providerId="LiveId" clId="{6D4BC7FC-0D5F-441D-9969-DFCC5ADF9722}" dt="2020-11-19T19:12:59.202" v="753" actId="2711"/>
          <ac:spMkLst>
            <pc:docMk/>
            <pc:sldMk cId="1384759312" sldId="626"/>
            <ac:spMk id="3" creationId="{DE42921D-9EB1-4363-975A-970206787257}"/>
          </ac:spMkLst>
        </pc:spChg>
        <pc:spChg chg="add mod">
          <ac:chgData name="Thomas Nield" userId="e7924354f0a44a8c" providerId="LiveId" clId="{6D4BC7FC-0D5F-441D-9969-DFCC5ADF9722}" dt="2020-11-19T19:13:41.210" v="788" actId="20577"/>
          <ac:spMkLst>
            <pc:docMk/>
            <pc:sldMk cId="1384759312" sldId="626"/>
            <ac:spMk id="4" creationId="{70B32E49-2D97-4C48-8291-F768A7B87134}"/>
          </ac:spMkLst>
        </pc:spChg>
      </pc:sldChg>
      <pc:sldChg chg="del">
        <pc:chgData name="Thomas Nield" userId="e7924354f0a44a8c" providerId="LiveId" clId="{6D4BC7FC-0D5F-441D-9969-DFCC5ADF9722}" dt="2020-11-18T17:19:18.341" v="6" actId="47"/>
        <pc:sldMkLst>
          <pc:docMk/>
          <pc:sldMk cId="2857703905" sldId="626"/>
        </pc:sldMkLst>
      </pc:sldChg>
      <pc:sldChg chg="modSp new del mod">
        <pc:chgData name="Thomas Nield" userId="e7924354f0a44a8c" providerId="LiveId" clId="{6D4BC7FC-0D5F-441D-9969-DFCC5ADF9722}" dt="2020-11-19T19:09:30.416" v="144" actId="2696"/>
        <pc:sldMkLst>
          <pc:docMk/>
          <pc:sldMk cId="4211365582" sldId="626"/>
        </pc:sldMkLst>
        <pc:spChg chg="mod">
          <ac:chgData name="Thomas Nield" userId="e7924354f0a44a8c" providerId="LiveId" clId="{6D4BC7FC-0D5F-441D-9969-DFCC5ADF9722}" dt="2020-11-19T19:05:12.944" v="143" actId="20577"/>
          <ac:spMkLst>
            <pc:docMk/>
            <pc:sldMk cId="4211365582" sldId="626"/>
            <ac:spMk id="2" creationId="{D0DDB6A5-9FCA-4596-B221-B9FB5625CA73}"/>
          </ac:spMkLst>
        </pc:spChg>
      </pc:sldChg>
      <pc:sldChg chg="addSp delSp modSp new mod">
        <pc:chgData name="Thomas Nield" userId="e7924354f0a44a8c" providerId="LiveId" clId="{6D4BC7FC-0D5F-441D-9969-DFCC5ADF9722}" dt="2020-11-19T19:15:55.830" v="953" actId="1076"/>
        <pc:sldMkLst>
          <pc:docMk/>
          <pc:sldMk cId="580137883" sldId="627"/>
        </pc:sldMkLst>
        <pc:spChg chg="mod">
          <ac:chgData name="Thomas Nield" userId="e7924354f0a44a8c" providerId="LiveId" clId="{6D4BC7FC-0D5F-441D-9969-DFCC5ADF9722}" dt="2020-11-19T19:15:38.845" v="951" actId="20577"/>
          <ac:spMkLst>
            <pc:docMk/>
            <pc:sldMk cId="580137883" sldId="627"/>
            <ac:spMk id="2" creationId="{804808F2-5D3F-43DE-91AB-E9CEED97AA2E}"/>
          </ac:spMkLst>
        </pc:spChg>
        <pc:spChg chg="mod">
          <ac:chgData name="Thomas Nield" userId="e7924354f0a44a8c" providerId="LiveId" clId="{6D4BC7FC-0D5F-441D-9969-DFCC5ADF9722}" dt="2020-11-19T19:14:20.529" v="924" actId="20577"/>
          <ac:spMkLst>
            <pc:docMk/>
            <pc:sldMk cId="580137883" sldId="627"/>
            <ac:spMk id="3" creationId="{C4A3A930-7A0E-4BDC-8C07-9F20B4EFD585}"/>
          </ac:spMkLst>
        </pc:spChg>
        <pc:spChg chg="add del mod">
          <ac:chgData name="Thomas Nield" userId="e7924354f0a44a8c" providerId="LiveId" clId="{6D4BC7FC-0D5F-441D-9969-DFCC5ADF9722}" dt="2020-11-19T19:13:49.169" v="789" actId="478"/>
          <ac:spMkLst>
            <pc:docMk/>
            <pc:sldMk cId="580137883" sldId="627"/>
            <ac:spMk id="4" creationId="{1EE1705D-2DEA-4BC5-B15D-4C1B63578CB8}"/>
          </ac:spMkLst>
        </pc:spChg>
        <pc:spChg chg="add mod">
          <ac:chgData name="Thomas Nield" userId="e7924354f0a44a8c" providerId="LiveId" clId="{6D4BC7FC-0D5F-441D-9969-DFCC5ADF9722}" dt="2020-11-19T19:15:55.830" v="953" actId="1076"/>
          <ac:spMkLst>
            <pc:docMk/>
            <pc:sldMk cId="580137883" sldId="627"/>
            <ac:spMk id="5" creationId="{9F6503C4-4EF4-4302-BF70-48C2CE333809}"/>
          </ac:spMkLst>
        </pc:spChg>
        <pc:picChg chg="add mod modCrop">
          <ac:chgData name="Thomas Nield" userId="e7924354f0a44a8c" providerId="LiveId" clId="{6D4BC7FC-0D5F-441D-9969-DFCC5ADF9722}" dt="2020-11-19T19:15:19.129" v="937" actId="1076"/>
          <ac:picMkLst>
            <pc:docMk/>
            <pc:sldMk cId="580137883" sldId="627"/>
            <ac:picMk id="7" creationId="{267F4510-BCF2-4522-9A74-17BAC1E393D6}"/>
          </ac:picMkLst>
        </pc:picChg>
      </pc:sldChg>
      <pc:sldChg chg="add del">
        <pc:chgData name="Thomas Nield" userId="e7924354f0a44a8c" providerId="LiveId" clId="{6D4BC7FC-0D5F-441D-9969-DFCC5ADF9722}" dt="2020-11-19T19:09:52.499" v="230"/>
        <pc:sldMkLst>
          <pc:docMk/>
          <pc:sldMk cId="924212832" sldId="627"/>
        </pc:sldMkLst>
      </pc:sldChg>
      <pc:sldChg chg="addSp modSp new mod">
        <pc:chgData name="Thomas Nield" userId="e7924354f0a44a8c" providerId="LiveId" clId="{6D4BC7FC-0D5F-441D-9969-DFCC5ADF9722}" dt="2020-11-19T19:36:31.098" v="1258" actId="20577"/>
        <pc:sldMkLst>
          <pc:docMk/>
          <pc:sldMk cId="2984595290" sldId="628"/>
        </pc:sldMkLst>
        <pc:spChg chg="mod">
          <ac:chgData name="Thomas Nield" userId="e7924354f0a44a8c" providerId="LiveId" clId="{6D4BC7FC-0D5F-441D-9969-DFCC5ADF9722}" dt="2020-11-19T19:22:51.755" v="985" actId="20577"/>
          <ac:spMkLst>
            <pc:docMk/>
            <pc:sldMk cId="2984595290" sldId="628"/>
            <ac:spMk id="2" creationId="{A0F29CED-DE3C-4405-9EF0-61E19E823D52}"/>
          </ac:spMkLst>
        </pc:spChg>
        <pc:spChg chg="mod">
          <ac:chgData name="Thomas Nield" userId="e7924354f0a44a8c" providerId="LiveId" clId="{6D4BC7FC-0D5F-441D-9969-DFCC5ADF9722}" dt="2020-11-19T19:36:31.098" v="1258" actId="20577"/>
          <ac:spMkLst>
            <pc:docMk/>
            <pc:sldMk cId="2984595290" sldId="628"/>
            <ac:spMk id="3" creationId="{E375F122-7F61-4B6B-B7A7-28DFBB765E53}"/>
          </ac:spMkLst>
        </pc:spChg>
        <pc:spChg chg="add mod">
          <ac:chgData name="Thomas Nield" userId="e7924354f0a44a8c" providerId="LiveId" clId="{6D4BC7FC-0D5F-441D-9969-DFCC5ADF9722}" dt="2020-11-19T19:36:29.538" v="1257" actId="14100"/>
          <ac:spMkLst>
            <pc:docMk/>
            <pc:sldMk cId="2984595290" sldId="628"/>
            <ac:spMk id="4" creationId="{546F6E49-AC0B-4255-A946-BFA2986D7CC4}"/>
          </ac:spMkLst>
        </pc:spChg>
      </pc:sldChg>
      <pc:sldChg chg="modSp add mod">
        <pc:chgData name="Thomas Nield" userId="e7924354f0a44a8c" providerId="LiveId" clId="{6D4BC7FC-0D5F-441D-9969-DFCC5ADF9722}" dt="2020-11-19T19:38:18.303" v="1303" actId="20577"/>
        <pc:sldMkLst>
          <pc:docMk/>
          <pc:sldMk cId="2018948817" sldId="629"/>
        </pc:sldMkLst>
        <pc:spChg chg="mod">
          <ac:chgData name="Thomas Nield" userId="e7924354f0a44a8c" providerId="LiveId" clId="{6D4BC7FC-0D5F-441D-9969-DFCC5ADF9722}" dt="2020-11-19T19:38:18.303" v="1303" actId="20577"/>
          <ac:spMkLst>
            <pc:docMk/>
            <pc:sldMk cId="2018948817" sldId="629"/>
            <ac:spMk id="2" creationId="{00000000-0000-0000-0000-000000000000}"/>
          </ac:spMkLst>
        </pc:spChg>
      </pc:sldChg>
      <pc:sldChg chg="modSp add del mod">
        <pc:chgData name="Thomas Nield" userId="e7924354f0a44a8c" providerId="LiveId" clId="{6D4BC7FC-0D5F-441D-9969-DFCC5ADF9722}" dt="2020-11-19T19:42:21.436" v="1428" actId="2696"/>
        <pc:sldMkLst>
          <pc:docMk/>
          <pc:sldMk cId="201672728" sldId="630"/>
        </pc:sldMkLst>
        <pc:spChg chg="mod">
          <ac:chgData name="Thomas Nield" userId="e7924354f0a44a8c" providerId="LiveId" clId="{6D4BC7FC-0D5F-441D-9969-DFCC5ADF9722}" dt="2020-11-19T19:39:22.972" v="1427" actId="20577"/>
          <ac:spMkLst>
            <pc:docMk/>
            <pc:sldMk cId="201672728" sldId="630"/>
            <ac:spMk id="2" creationId="{00000000-0000-0000-0000-000000000000}"/>
          </ac:spMkLst>
        </pc:spChg>
      </pc:sldChg>
      <pc:sldChg chg="modSp add mod">
        <pc:chgData name="Thomas Nield" userId="e7924354f0a44a8c" providerId="LiveId" clId="{6D4BC7FC-0D5F-441D-9969-DFCC5ADF9722}" dt="2020-11-19T20:39:47.500" v="3474" actId="20577"/>
        <pc:sldMkLst>
          <pc:docMk/>
          <pc:sldMk cId="2148816309" sldId="631"/>
        </pc:sldMkLst>
        <pc:spChg chg="mod">
          <ac:chgData name="Thomas Nield" userId="e7924354f0a44a8c" providerId="LiveId" clId="{6D4BC7FC-0D5F-441D-9969-DFCC5ADF9722}" dt="2020-11-19T20:39:47.500" v="3474" actId="20577"/>
          <ac:spMkLst>
            <pc:docMk/>
            <pc:sldMk cId="2148816309" sldId="631"/>
            <ac:spMk id="2" creationId="{00000000-0000-0000-0000-000000000000}"/>
          </ac:spMkLst>
        </pc:spChg>
      </pc:sldChg>
      <pc:sldChg chg="modSp new del mod">
        <pc:chgData name="Thomas Nield" userId="e7924354f0a44a8c" providerId="LiveId" clId="{6D4BC7FC-0D5F-441D-9969-DFCC5ADF9722}" dt="2020-11-19T20:31:36.404" v="2979" actId="2696"/>
        <pc:sldMkLst>
          <pc:docMk/>
          <pc:sldMk cId="4288566303" sldId="632"/>
        </pc:sldMkLst>
        <pc:spChg chg="mod">
          <ac:chgData name="Thomas Nield" userId="e7924354f0a44a8c" providerId="LiveId" clId="{6D4BC7FC-0D5F-441D-9969-DFCC5ADF9722}" dt="2020-11-19T19:42:33.697" v="1461" actId="20577"/>
          <ac:spMkLst>
            <pc:docMk/>
            <pc:sldMk cId="4288566303" sldId="632"/>
            <ac:spMk id="2" creationId="{380853C9-E7B0-46F3-9403-FBAD4C65D06E}"/>
          </ac:spMkLst>
        </pc:spChg>
        <pc:spChg chg="mod">
          <ac:chgData name="Thomas Nield" userId="e7924354f0a44a8c" providerId="LiveId" clId="{6D4BC7FC-0D5F-441D-9969-DFCC5ADF9722}" dt="2020-11-19T19:45:31.020" v="2147" actId="27636"/>
          <ac:spMkLst>
            <pc:docMk/>
            <pc:sldMk cId="4288566303" sldId="632"/>
            <ac:spMk id="3" creationId="{321D750D-969A-4938-A958-4C2CD4C2D906}"/>
          </ac:spMkLst>
        </pc:spChg>
      </pc:sldChg>
      <pc:sldChg chg="add">
        <pc:chgData name="Thomas Nield" userId="e7924354f0a44a8c" providerId="LiveId" clId="{6D4BC7FC-0D5F-441D-9969-DFCC5ADF9722}" dt="2020-11-19T19:47:22.178" v="2148"/>
        <pc:sldMkLst>
          <pc:docMk/>
          <pc:sldMk cId="8442539" sldId="638"/>
        </pc:sldMkLst>
      </pc:sldChg>
      <pc:sldChg chg="modSp add mod">
        <pc:chgData name="Thomas Nield" userId="e7924354f0a44a8c" providerId="LiveId" clId="{6D4BC7FC-0D5F-441D-9969-DFCC5ADF9722}" dt="2020-11-19T20:33:54.497" v="2984"/>
        <pc:sldMkLst>
          <pc:docMk/>
          <pc:sldMk cId="1324457504" sldId="644"/>
        </pc:sldMkLst>
        <pc:spChg chg="mod">
          <ac:chgData name="Thomas Nield" userId="e7924354f0a44a8c" providerId="LiveId" clId="{6D4BC7FC-0D5F-441D-9969-DFCC5ADF9722}" dt="2020-11-19T20:33:54.497" v="2984"/>
          <ac:spMkLst>
            <pc:docMk/>
            <pc:sldMk cId="1324457504" sldId="644"/>
            <ac:spMk id="2" creationId="{C086BCD1-CD2E-46D4-8841-BF4172530945}"/>
          </ac:spMkLst>
        </pc:spChg>
        <pc:spChg chg="mod">
          <ac:chgData name="Thomas Nield" userId="e7924354f0a44a8c" providerId="LiveId" clId="{6D4BC7FC-0D5F-441D-9969-DFCC5ADF9722}" dt="2020-11-19T20:02:02.667" v="2771" actId="20577"/>
          <ac:spMkLst>
            <pc:docMk/>
            <pc:sldMk cId="1324457504" sldId="644"/>
            <ac:spMk id="3" creationId="{78DBB35B-8FEC-42C0-9AB7-4A46AC2C16A5}"/>
          </ac:spMkLst>
        </pc:spChg>
      </pc:sldChg>
      <pc:sldChg chg="add del">
        <pc:chgData name="Thomas Nield" userId="e7924354f0a44a8c" providerId="LiveId" clId="{6D4BC7FC-0D5F-441D-9969-DFCC5ADF9722}" dt="2020-11-23T20:05:14.714" v="7932" actId="2696"/>
        <pc:sldMkLst>
          <pc:docMk/>
          <pc:sldMk cId="2512371443" sldId="654"/>
        </pc:sldMkLst>
      </pc:sldChg>
      <pc:sldChg chg="add del">
        <pc:chgData name="Thomas Nield" userId="e7924354f0a44a8c" providerId="LiveId" clId="{6D4BC7FC-0D5F-441D-9969-DFCC5ADF9722}" dt="2020-11-23T20:05:14.714" v="7932" actId="2696"/>
        <pc:sldMkLst>
          <pc:docMk/>
          <pc:sldMk cId="2667017692" sldId="657"/>
        </pc:sldMkLst>
      </pc:sldChg>
      <pc:sldChg chg="add del">
        <pc:chgData name="Thomas Nield" userId="e7924354f0a44a8c" providerId="LiveId" clId="{6D4BC7FC-0D5F-441D-9969-DFCC5ADF9722}" dt="2020-11-23T20:05:14.714" v="7932" actId="2696"/>
        <pc:sldMkLst>
          <pc:docMk/>
          <pc:sldMk cId="1088435789" sldId="693"/>
        </pc:sldMkLst>
      </pc:sldChg>
      <pc:sldChg chg="add del">
        <pc:chgData name="Thomas Nield" userId="e7924354f0a44a8c" providerId="LiveId" clId="{6D4BC7FC-0D5F-441D-9969-DFCC5ADF9722}" dt="2020-11-23T20:05:14.714" v="7932" actId="2696"/>
        <pc:sldMkLst>
          <pc:docMk/>
          <pc:sldMk cId="204414620" sldId="694"/>
        </pc:sldMkLst>
      </pc:sldChg>
      <pc:sldChg chg="add del">
        <pc:chgData name="Thomas Nield" userId="e7924354f0a44a8c" providerId="LiveId" clId="{6D4BC7FC-0D5F-441D-9969-DFCC5ADF9722}" dt="2020-11-23T20:05:14.714" v="7932" actId="2696"/>
        <pc:sldMkLst>
          <pc:docMk/>
          <pc:sldMk cId="3252392140" sldId="696"/>
        </pc:sldMkLst>
      </pc:sldChg>
      <pc:sldChg chg="add del">
        <pc:chgData name="Thomas Nield" userId="e7924354f0a44a8c" providerId="LiveId" clId="{6D4BC7FC-0D5F-441D-9969-DFCC5ADF9722}" dt="2020-11-23T20:05:14.714" v="7932" actId="2696"/>
        <pc:sldMkLst>
          <pc:docMk/>
          <pc:sldMk cId="723529193" sldId="697"/>
        </pc:sldMkLst>
      </pc:sldChg>
      <pc:sldChg chg="add del">
        <pc:chgData name="Thomas Nield" userId="e7924354f0a44a8c" providerId="LiveId" clId="{6D4BC7FC-0D5F-441D-9969-DFCC5ADF9722}" dt="2020-11-23T20:05:14.714" v="7932" actId="2696"/>
        <pc:sldMkLst>
          <pc:docMk/>
          <pc:sldMk cId="4148733762" sldId="698"/>
        </pc:sldMkLst>
      </pc:sldChg>
      <pc:sldChg chg="add del">
        <pc:chgData name="Thomas Nield" userId="e7924354f0a44a8c" providerId="LiveId" clId="{6D4BC7FC-0D5F-441D-9969-DFCC5ADF9722}" dt="2020-11-23T20:05:14.714" v="7932" actId="2696"/>
        <pc:sldMkLst>
          <pc:docMk/>
          <pc:sldMk cId="1495320265" sldId="700"/>
        </pc:sldMkLst>
      </pc:sldChg>
      <pc:sldChg chg="add del">
        <pc:chgData name="Thomas Nield" userId="e7924354f0a44a8c" providerId="LiveId" clId="{6D4BC7FC-0D5F-441D-9969-DFCC5ADF9722}" dt="2020-11-23T20:05:14.714" v="7932" actId="2696"/>
        <pc:sldMkLst>
          <pc:docMk/>
          <pc:sldMk cId="2068438237" sldId="701"/>
        </pc:sldMkLst>
      </pc:sldChg>
      <pc:sldChg chg="add del">
        <pc:chgData name="Thomas Nield" userId="e7924354f0a44a8c" providerId="LiveId" clId="{6D4BC7FC-0D5F-441D-9969-DFCC5ADF9722}" dt="2020-11-23T20:05:14.714" v="7932" actId="2696"/>
        <pc:sldMkLst>
          <pc:docMk/>
          <pc:sldMk cId="2658808973" sldId="702"/>
        </pc:sldMkLst>
      </pc:sldChg>
      <pc:sldChg chg="add del">
        <pc:chgData name="Thomas Nield" userId="e7924354f0a44a8c" providerId="LiveId" clId="{6D4BC7FC-0D5F-441D-9969-DFCC5ADF9722}" dt="2020-11-23T20:05:14.714" v="7932" actId="2696"/>
        <pc:sldMkLst>
          <pc:docMk/>
          <pc:sldMk cId="812406620" sldId="703"/>
        </pc:sldMkLst>
      </pc:sldChg>
      <pc:sldChg chg="add del">
        <pc:chgData name="Thomas Nield" userId="e7924354f0a44a8c" providerId="LiveId" clId="{6D4BC7FC-0D5F-441D-9969-DFCC5ADF9722}" dt="2020-11-23T20:05:14.714" v="7932" actId="2696"/>
        <pc:sldMkLst>
          <pc:docMk/>
          <pc:sldMk cId="3209591292" sldId="705"/>
        </pc:sldMkLst>
      </pc:sldChg>
      <pc:sldChg chg="add del">
        <pc:chgData name="Thomas Nield" userId="e7924354f0a44a8c" providerId="LiveId" clId="{6D4BC7FC-0D5F-441D-9969-DFCC5ADF9722}" dt="2020-11-23T20:05:14.714" v="7932" actId="2696"/>
        <pc:sldMkLst>
          <pc:docMk/>
          <pc:sldMk cId="1645299507" sldId="706"/>
        </pc:sldMkLst>
      </pc:sldChg>
      <pc:sldChg chg="add del">
        <pc:chgData name="Thomas Nield" userId="e7924354f0a44a8c" providerId="LiveId" clId="{6D4BC7FC-0D5F-441D-9969-DFCC5ADF9722}" dt="2020-11-23T17:27:43.591" v="6298" actId="2696"/>
        <pc:sldMkLst>
          <pc:docMk/>
          <pc:sldMk cId="1551042255" sldId="707"/>
        </pc:sldMkLst>
      </pc:sldChg>
      <pc:sldChg chg="add">
        <pc:chgData name="Thomas Nield" userId="e7924354f0a44a8c" providerId="LiveId" clId="{6D4BC7FC-0D5F-441D-9969-DFCC5ADF9722}" dt="2020-11-19T19:47:22.178" v="2148"/>
        <pc:sldMkLst>
          <pc:docMk/>
          <pc:sldMk cId="577112021" sldId="721"/>
        </pc:sldMkLst>
      </pc:sldChg>
      <pc:sldChg chg="add del">
        <pc:chgData name="Thomas Nield" userId="e7924354f0a44a8c" providerId="LiveId" clId="{6D4BC7FC-0D5F-441D-9969-DFCC5ADF9722}" dt="2020-11-19T20:01:34.342" v="2719" actId="2696"/>
        <pc:sldMkLst>
          <pc:docMk/>
          <pc:sldMk cId="1165795053" sldId="722"/>
        </pc:sldMkLst>
      </pc:sldChg>
      <pc:sldChg chg="add del">
        <pc:chgData name="Thomas Nield" userId="e7924354f0a44a8c" providerId="LiveId" clId="{6D4BC7FC-0D5F-441D-9969-DFCC5ADF9722}" dt="2020-11-30T15:18:26.195" v="10197" actId="2696"/>
        <pc:sldMkLst>
          <pc:docMk/>
          <pc:sldMk cId="3973299663" sldId="723"/>
        </pc:sldMkLst>
      </pc:sldChg>
      <pc:sldChg chg="modSp add mod modAnim">
        <pc:chgData name="Thomas Nield" userId="e7924354f0a44a8c" providerId="LiveId" clId="{6D4BC7FC-0D5F-441D-9969-DFCC5ADF9722}" dt="2020-11-19T20:31:26.159" v="2977" actId="27636"/>
        <pc:sldMkLst>
          <pc:docMk/>
          <pc:sldMk cId="3245366204" sldId="724"/>
        </pc:sldMkLst>
        <pc:spChg chg="mod">
          <ac:chgData name="Thomas Nield" userId="e7924354f0a44a8c" providerId="LiveId" clId="{6D4BC7FC-0D5F-441D-9969-DFCC5ADF9722}" dt="2020-11-19T20:31:26.159" v="2977" actId="27636"/>
          <ac:spMkLst>
            <pc:docMk/>
            <pc:sldMk cId="3245366204" sldId="724"/>
            <ac:spMk id="3" creationId="{78DBB35B-8FEC-42C0-9AB7-4A46AC2C16A5}"/>
          </ac:spMkLst>
        </pc:spChg>
      </pc:sldChg>
      <pc:sldChg chg="add del">
        <pc:chgData name="Thomas Nield" userId="e7924354f0a44a8c" providerId="LiveId" clId="{6D4BC7FC-0D5F-441D-9969-DFCC5ADF9722}" dt="2020-11-23T20:05:14.714" v="7932" actId="2696"/>
        <pc:sldMkLst>
          <pc:docMk/>
          <pc:sldMk cId="1113703048" sldId="745"/>
        </pc:sldMkLst>
      </pc:sldChg>
      <pc:sldChg chg="modSp add mod">
        <pc:chgData name="Thomas Nield" userId="e7924354f0a44a8c" providerId="LiveId" clId="{6D4BC7FC-0D5F-441D-9969-DFCC5ADF9722}" dt="2020-12-08T17:49:46.139" v="11800" actId="1076"/>
        <pc:sldMkLst>
          <pc:docMk/>
          <pc:sldMk cId="892032468" sldId="747"/>
        </pc:sldMkLst>
        <pc:spChg chg="mod">
          <ac:chgData name="Thomas Nield" userId="e7924354f0a44a8c" providerId="LiveId" clId="{6D4BC7FC-0D5F-441D-9969-DFCC5ADF9722}" dt="2020-12-08T17:49:46.139" v="11800" actId="1076"/>
          <ac:spMkLst>
            <pc:docMk/>
            <pc:sldMk cId="892032468" sldId="747"/>
            <ac:spMk id="3" creationId="{BC9C684B-D654-45F5-9A7C-9A18B02BF463}"/>
          </ac:spMkLst>
        </pc:spChg>
        <pc:spChg chg="mod">
          <ac:chgData name="Thomas Nield" userId="e7924354f0a44a8c" providerId="LiveId" clId="{6D4BC7FC-0D5F-441D-9969-DFCC5ADF9722}" dt="2020-12-08T17:49:22.567" v="11798" actId="403"/>
          <ac:spMkLst>
            <pc:docMk/>
            <pc:sldMk cId="892032468" sldId="747"/>
            <ac:spMk id="7" creationId="{9FE961A5-2016-4137-BACD-9AA5BDD5AFA8}"/>
          </ac:spMkLst>
        </pc:spChg>
      </pc:sldChg>
      <pc:sldChg chg="add">
        <pc:chgData name="Thomas Nield" userId="e7924354f0a44a8c" providerId="LiveId" clId="{6D4BC7FC-0D5F-441D-9969-DFCC5ADF9722}" dt="2020-11-30T15:28:22.600" v="10513"/>
        <pc:sldMkLst>
          <pc:docMk/>
          <pc:sldMk cId="3933121696" sldId="748"/>
        </pc:sldMkLst>
      </pc:sldChg>
      <pc:sldChg chg="modSp add mod">
        <pc:chgData name="Thomas Nield" userId="e7924354f0a44a8c" providerId="LiveId" clId="{6D4BC7FC-0D5F-441D-9969-DFCC5ADF9722}" dt="2020-11-30T15:41:19.737" v="10564" actId="207"/>
        <pc:sldMkLst>
          <pc:docMk/>
          <pc:sldMk cId="2227236502" sldId="749"/>
        </pc:sldMkLst>
        <pc:spChg chg="mod">
          <ac:chgData name="Thomas Nield" userId="e7924354f0a44a8c" providerId="LiveId" clId="{6D4BC7FC-0D5F-441D-9969-DFCC5ADF9722}" dt="2020-11-30T15:41:07.167" v="10547" actId="20577"/>
          <ac:spMkLst>
            <pc:docMk/>
            <pc:sldMk cId="2227236502" sldId="749"/>
            <ac:spMk id="2" creationId="{F9F2F889-876D-4170-A0BA-CB69FAECC8B8}"/>
          </ac:spMkLst>
        </pc:spChg>
        <pc:spChg chg="mod">
          <ac:chgData name="Thomas Nield" userId="e7924354f0a44a8c" providerId="LiveId" clId="{6D4BC7FC-0D5F-441D-9969-DFCC5ADF9722}" dt="2020-11-30T15:41:19.737" v="10564" actId="207"/>
          <ac:spMkLst>
            <pc:docMk/>
            <pc:sldMk cId="2227236502" sldId="749"/>
            <ac:spMk id="3" creationId="{24F29624-4D5A-468B-BD76-36D136009040}"/>
          </ac:spMkLst>
        </pc:spChg>
      </pc:sldChg>
      <pc:sldChg chg="add del">
        <pc:chgData name="Thomas Nield" userId="e7924354f0a44a8c" providerId="LiveId" clId="{6D4BC7FC-0D5F-441D-9969-DFCC5ADF9722}" dt="2020-11-23T20:05:14.714" v="7932" actId="2696"/>
        <pc:sldMkLst>
          <pc:docMk/>
          <pc:sldMk cId="465206596" sldId="752"/>
        </pc:sldMkLst>
      </pc:sldChg>
      <pc:sldChg chg="del">
        <pc:chgData name="Thomas Nield" userId="e7924354f0a44a8c" providerId="LiveId" clId="{6D4BC7FC-0D5F-441D-9969-DFCC5ADF9722}" dt="2020-11-18T17:19:18.341" v="6" actId="47"/>
        <pc:sldMkLst>
          <pc:docMk/>
          <pc:sldMk cId="1631959372" sldId="766"/>
        </pc:sldMkLst>
      </pc:sldChg>
      <pc:sldChg chg="del">
        <pc:chgData name="Thomas Nield" userId="e7924354f0a44a8c" providerId="LiveId" clId="{6D4BC7FC-0D5F-441D-9969-DFCC5ADF9722}" dt="2020-11-18T17:19:18.341" v="6" actId="47"/>
        <pc:sldMkLst>
          <pc:docMk/>
          <pc:sldMk cId="2830436005" sldId="767"/>
        </pc:sldMkLst>
      </pc:sldChg>
      <pc:sldChg chg="del">
        <pc:chgData name="Thomas Nield" userId="e7924354f0a44a8c" providerId="LiveId" clId="{6D4BC7FC-0D5F-441D-9969-DFCC5ADF9722}" dt="2020-11-18T17:19:18.341" v="6" actId="47"/>
        <pc:sldMkLst>
          <pc:docMk/>
          <pc:sldMk cId="1097909139" sldId="768"/>
        </pc:sldMkLst>
      </pc:sldChg>
      <pc:sldChg chg="del">
        <pc:chgData name="Thomas Nield" userId="e7924354f0a44a8c" providerId="LiveId" clId="{6D4BC7FC-0D5F-441D-9969-DFCC5ADF9722}" dt="2020-11-18T17:19:18.341" v="6" actId="47"/>
        <pc:sldMkLst>
          <pc:docMk/>
          <pc:sldMk cId="3483144199" sldId="769"/>
        </pc:sldMkLst>
      </pc:sldChg>
      <pc:sldChg chg="del">
        <pc:chgData name="Thomas Nield" userId="e7924354f0a44a8c" providerId="LiveId" clId="{6D4BC7FC-0D5F-441D-9969-DFCC5ADF9722}" dt="2020-11-18T17:19:18.341" v="6" actId="47"/>
        <pc:sldMkLst>
          <pc:docMk/>
          <pc:sldMk cId="876188236" sldId="770"/>
        </pc:sldMkLst>
      </pc:sldChg>
      <pc:sldChg chg="del">
        <pc:chgData name="Thomas Nield" userId="e7924354f0a44a8c" providerId="LiveId" clId="{6D4BC7FC-0D5F-441D-9969-DFCC5ADF9722}" dt="2020-11-18T17:19:18.341" v="6" actId="47"/>
        <pc:sldMkLst>
          <pc:docMk/>
          <pc:sldMk cId="441329555" sldId="771"/>
        </pc:sldMkLst>
      </pc:sldChg>
      <pc:sldChg chg="del">
        <pc:chgData name="Thomas Nield" userId="e7924354f0a44a8c" providerId="LiveId" clId="{6D4BC7FC-0D5F-441D-9969-DFCC5ADF9722}" dt="2020-11-18T17:19:18.341" v="6" actId="47"/>
        <pc:sldMkLst>
          <pc:docMk/>
          <pc:sldMk cId="3922168440" sldId="772"/>
        </pc:sldMkLst>
      </pc:sldChg>
      <pc:sldChg chg="del">
        <pc:chgData name="Thomas Nield" userId="e7924354f0a44a8c" providerId="LiveId" clId="{6D4BC7FC-0D5F-441D-9969-DFCC5ADF9722}" dt="2020-11-18T17:19:18.341" v="6" actId="47"/>
        <pc:sldMkLst>
          <pc:docMk/>
          <pc:sldMk cId="2543729461" sldId="773"/>
        </pc:sldMkLst>
      </pc:sldChg>
      <pc:sldChg chg="del">
        <pc:chgData name="Thomas Nield" userId="e7924354f0a44a8c" providerId="LiveId" clId="{6D4BC7FC-0D5F-441D-9969-DFCC5ADF9722}" dt="2020-11-18T17:19:18.341" v="6" actId="47"/>
        <pc:sldMkLst>
          <pc:docMk/>
          <pc:sldMk cId="1130878587" sldId="774"/>
        </pc:sldMkLst>
      </pc:sldChg>
      <pc:sldChg chg="add del">
        <pc:chgData name="Thomas Nield" userId="e7924354f0a44a8c" providerId="LiveId" clId="{6D4BC7FC-0D5F-441D-9969-DFCC5ADF9722}" dt="2020-11-19T20:31:31.037" v="2978" actId="2696"/>
        <pc:sldMkLst>
          <pc:docMk/>
          <pc:sldMk cId="677897089" sldId="784"/>
        </pc:sldMkLst>
      </pc:sldChg>
      <pc:sldChg chg="addSp delSp modSp new mod">
        <pc:chgData name="Thomas Nield" userId="e7924354f0a44a8c" providerId="LiveId" clId="{6D4BC7FC-0D5F-441D-9969-DFCC5ADF9722}" dt="2020-11-19T20:01:21.759" v="2718" actId="20577"/>
        <pc:sldMkLst>
          <pc:docMk/>
          <pc:sldMk cId="1174573252" sldId="785"/>
        </pc:sldMkLst>
        <pc:spChg chg="mod">
          <ac:chgData name="Thomas Nield" userId="e7924354f0a44a8c" providerId="LiveId" clId="{6D4BC7FC-0D5F-441D-9969-DFCC5ADF9722}" dt="2020-11-19T19:53:45.461" v="2388" actId="20577"/>
          <ac:spMkLst>
            <pc:docMk/>
            <pc:sldMk cId="1174573252" sldId="785"/>
            <ac:spMk id="2" creationId="{C991D33D-6174-4012-A55A-D96EFC2C63B0}"/>
          </ac:spMkLst>
        </pc:spChg>
        <pc:spChg chg="mod">
          <ac:chgData name="Thomas Nield" userId="e7924354f0a44a8c" providerId="LiveId" clId="{6D4BC7FC-0D5F-441D-9969-DFCC5ADF9722}" dt="2020-11-19T20:01:21.759" v="2718" actId="20577"/>
          <ac:spMkLst>
            <pc:docMk/>
            <pc:sldMk cId="1174573252" sldId="785"/>
            <ac:spMk id="3" creationId="{11EA51D2-AF52-4FF1-BBF2-2034ECA54350}"/>
          </ac:spMkLst>
        </pc:spChg>
        <pc:spChg chg="add del mod">
          <ac:chgData name="Thomas Nield" userId="e7924354f0a44a8c" providerId="LiveId" clId="{6D4BC7FC-0D5F-441D-9969-DFCC5ADF9722}" dt="2020-11-19T19:49:22.622" v="2214" actId="478"/>
          <ac:spMkLst>
            <pc:docMk/>
            <pc:sldMk cId="1174573252" sldId="785"/>
            <ac:spMk id="4" creationId="{8791B81A-16A5-4472-8517-C62DC4AA6004}"/>
          </ac:spMkLst>
        </pc:spChg>
        <pc:spChg chg="add del">
          <ac:chgData name="Thomas Nield" userId="e7924354f0a44a8c" providerId="LiveId" clId="{6D4BC7FC-0D5F-441D-9969-DFCC5ADF9722}" dt="2020-11-19T19:49:17.281" v="2213"/>
          <ac:spMkLst>
            <pc:docMk/>
            <pc:sldMk cId="1174573252" sldId="785"/>
            <ac:spMk id="5" creationId="{7F607E7F-1055-4489-B3B4-D8DC287FB069}"/>
          </ac:spMkLst>
        </pc:spChg>
        <pc:spChg chg="add mod">
          <ac:chgData name="Thomas Nield" userId="e7924354f0a44a8c" providerId="LiveId" clId="{6D4BC7FC-0D5F-441D-9969-DFCC5ADF9722}" dt="2020-11-19T19:59:47.013" v="2570" actId="20577"/>
          <ac:spMkLst>
            <pc:docMk/>
            <pc:sldMk cId="1174573252" sldId="785"/>
            <ac:spMk id="6" creationId="{9DF32448-AA7B-4551-A131-2EDC4B1927CA}"/>
          </ac:spMkLst>
        </pc:spChg>
        <pc:picChg chg="add mod">
          <ac:chgData name="Thomas Nield" userId="e7924354f0a44a8c" providerId="LiveId" clId="{6D4BC7FC-0D5F-441D-9969-DFCC5ADF9722}" dt="2020-11-19T20:00:33.341" v="2578" actId="1440"/>
          <ac:picMkLst>
            <pc:docMk/>
            <pc:sldMk cId="1174573252" sldId="785"/>
            <ac:picMk id="8" creationId="{BC074EB8-8D0B-47DB-B5B7-AB44963EC46B}"/>
          </ac:picMkLst>
        </pc:picChg>
      </pc:sldChg>
      <pc:sldChg chg="addSp delSp modSp new mod">
        <pc:chgData name="Thomas Nield" userId="e7924354f0a44a8c" providerId="LiveId" clId="{6D4BC7FC-0D5F-441D-9969-DFCC5ADF9722}" dt="2020-11-20T03:48:52.275" v="4064" actId="478"/>
        <pc:sldMkLst>
          <pc:docMk/>
          <pc:sldMk cId="504343159" sldId="786"/>
        </pc:sldMkLst>
        <pc:spChg chg="mod">
          <ac:chgData name="Thomas Nield" userId="e7924354f0a44a8c" providerId="LiveId" clId="{6D4BC7FC-0D5F-441D-9969-DFCC5ADF9722}" dt="2020-11-19T20:09:59.879" v="2842" actId="27636"/>
          <ac:spMkLst>
            <pc:docMk/>
            <pc:sldMk cId="504343159" sldId="786"/>
            <ac:spMk id="2" creationId="{20D48717-80D7-46F3-8AEA-7C88391C2CF9}"/>
          </ac:spMkLst>
        </pc:spChg>
        <pc:spChg chg="del">
          <ac:chgData name="Thomas Nield" userId="e7924354f0a44a8c" providerId="LiveId" clId="{6D4BC7FC-0D5F-441D-9969-DFCC5ADF9722}" dt="2020-11-19T20:10:02.514" v="2843" actId="478"/>
          <ac:spMkLst>
            <pc:docMk/>
            <pc:sldMk cId="504343159" sldId="786"/>
            <ac:spMk id="3" creationId="{4D27540F-0E82-4491-AD50-0E856D87FC71}"/>
          </ac:spMkLst>
        </pc:spChg>
        <pc:spChg chg="add mod">
          <ac:chgData name="Thomas Nield" userId="e7924354f0a44a8c" providerId="LiveId" clId="{6D4BC7FC-0D5F-441D-9969-DFCC5ADF9722}" dt="2020-11-19T20:10:06.937" v="2844" actId="1076"/>
          <ac:spMkLst>
            <pc:docMk/>
            <pc:sldMk cId="504343159" sldId="786"/>
            <ac:spMk id="4" creationId="{B31C9F47-3C15-4E12-9FD2-3E6CC861DE1D}"/>
          </ac:spMkLst>
        </pc:spChg>
        <pc:spChg chg="add del mod">
          <ac:chgData name="Thomas Nield" userId="e7924354f0a44a8c" providerId="LiveId" clId="{6D4BC7FC-0D5F-441D-9969-DFCC5ADF9722}" dt="2020-11-20T03:48:52.275" v="4064" actId="478"/>
          <ac:spMkLst>
            <pc:docMk/>
            <pc:sldMk cId="504343159" sldId="786"/>
            <ac:spMk id="5" creationId="{8B5118ED-D725-4F2D-81C5-D06A9E6B3E69}"/>
          </ac:spMkLst>
        </pc:spChg>
      </pc:sldChg>
      <pc:sldChg chg="addSp delSp modSp new mod">
        <pc:chgData name="Thomas Nield" userId="e7924354f0a44a8c" providerId="LiveId" clId="{6D4BC7FC-0D5F-441D-9969-DFCC5ADF9722}" dt="2020-11-19T20:15:06.424" v="2876" actId="1440"/>
        <pc:sldMkLst>
          <pc:docMk/>
          <pc:sldMk cId="3826149772" sldId="787"/>
        </pc:sldMkLst>
        <pc:spChg chg="mod">
          <ac:chgData name="Thomas Nield" userId="e7924354f0a44a8c" providerId="LiveId" clId="{6D4BC7FC-0D5F-441D-9969-DFCC5ADF9722}" dt="2020-11-19T20:14:34.948" v="2867"/>
          <ac:spMkLst>
            <pc:docMk/>
            <pc:sldMk cId="3826149772" sldId="787"/>
            <ac:spMk id="2" creationId="{A148EF7B-1C7E-4660-BB3F-91AFFDC8C131}"/>
          </ac:spMkLst>
        </pc:spChg>
        <pc:spChg chg="add del">
          <ac:chgData name="Thomas Nield" userId="e7924354f0a44a8c" providerId="LiveId" clId="{6D4BC7FC-0D5F-441D-9969-DFCC5ADF9722}" dt="2020-11-19T20:14:13.098" v="2855"/>
          <ac:spMkLst>
            <pc:docMk/>
            <pc:sldMk cId="3826149772" sldId="787"/>
            <ac:spMk id="3" creationId="{AFA49251-1F54-407D-9076-4E1CB32679A7}"/>
          </ac:spMkLst>
        </pc:spChg>
        <pc:spChg chg="add del mod">
          <ac:chgData name="Thomas Nield" userId="e7924354f0a44a8c" providerId="LiveId" clId="{6D4BC7FC-0D5F-441D-9969-DFCC5ADF9722}" dt="2020-11-19T20:14:09.413" v="2852"/>
          <ac:spMkLst>
            <pc:docMk/>
            <pc:sldMk cId="3826149772" sldId="787"/>
            <ac:spMk id="4" creationId="{9699CDBC-3AE7-41DF-BAFE-C50D7175BC02}"/>
          </ac:spMkLst>
        </pc:spChg>
        <pc:spChg chg="add del">
          <ac:chgData name="Thomas Nield" userId="e7924354f0a44a8c" providerId="LiveId" clId="{6D4BC7FC-0D5F-441D-9969-DFCC5ADF9722}" dt="2020-11-19T20:14:12.632" v="2854"/>
          <ac:spMkLst>
            <pc:docMk/>
            <pc:sldMk cId="3826149772" sldId="787"/>
            <ac:spMk id="5" creationId="{9DE8D7AB-8B00-44CB-816B-1D6E48E62157}"/>
          </ac:spMkLst>
        </pc:spChg>
        <pc:spChg chg="add mod">
          <ac:chgData name="Thomas Nield" userId="e7924354f0a44a8c" providerId="LiveId" clId="{6D4BC7FC-0D5F-441D-9969-DFCC5ADF9722}" dt="2020-11-19T20:14:40.760" v="2868" actId="1076"/>
          <ac:spMkLst>
            <pc:docMk/>
            <pc:sldMk cId="3826149772" sldId="787"/>
            <ac:spMk id="6" creationId="{C67DED69-0709-40D2-B13F-BBA6F1B1F9B7}"/>
          </ac:spMkLst>
        </pc:spChg>
        <pc:picChg chg="add mod">
          <ac:chgData name="Thomas Nield" userId="e7924354f0a44a8c" providerId="LiveId" clId="{6D4BC7FC-0D5F-441D-9969-DFCC5ADF9722}" dt="2020-11-19T20:15:06.424" v="2876" actId="1440"/>
          <ac:picMkLst>
            <pc:docMk/>
            <pc:sldMk cId="3826149772" sldId="787"/>
            <ac:picMk id="8" creationId="{612F878F-8840-4FBE-9F0D-17C647D90A93}"/>
          </ac:picMkLst>
        </pc:picChg>
      </pc:sldChg>
      <pc:sldChg chg="addSp delSp modSp new mod">
        <pc:chgData name="Thomas Nield" userId="e7924354f0a44a8c" providerId="LiveId" clId="{6D4BC7FC-0D5F-441D-9969-DFCC5ADF9722}" dt="2020-11-19T20:26:41.381" v="2975" actId="14100"/>
        <pc:sldMkLst>
          <pc:docMk/>
          <pc:sldMk cId="3857042555" sldId="788"/>
        </pc:sldMkLst>
        <pc:spChg chg="mod">
          <ac:chgData name="Thomas Nield" userId="e7924354f0a44a8c" providerId="LiveId" clId="{6D4BC7FC-0D5F-441D-9969-DFCC5ADF9722}" dt="2020-11-19T20:26:35.220" v="2973" actId="20577"/>
          <ac:spMkLst>
            <pc:docMk/>
            <pc:sldMk cId="3857042555" sldId="788"/>
            <ac:spMk id="2" creationId="{DA72D1F4-F060-4177-A595-75721151CB27}"/>
          </ac:spMkLst>
        </pc:spChg>
        <pc:spChg chg="del">
          <ac:chgData name="Thomas Nield" userId="e7924354f0a44a8c" providerId="LiveId" clId="{6D4BC7FC-0D5F-441D-9969-DFCC5ADF9722}" dt="2020-11-19T20:26:31.334" v="2955" actId="478"/>
          <ac:spMkLst>
            <pc:docMk/>
            <pc:sldMk cId="3857042555" sldId="788"/>
            <ac:spMk id="3" creationId="{CDD13FF1-C5E3-472E-B9E0-A0615CBABC32}"/>
          </ac:spMkLst>
        </pc:spChg>
        <pc:spChg chg="add mod">
          <ac:chgData name="Thomas Nield" userId="e7924354f0a44a8c" providerId="LiveId" clId="{6D4BC7FC-0D5F-441D-9969-DFCC5ADF9722}" dt="2020-11-19T20:26:41.381" v="2975" actId="14100"/>
          <ac:spMkLst>
            <pc:docMk/>
            <pc:sldMk cId="3857042555" sldId="788"/>
            <ac:spMk id="4" creationId="{83FCC58B-F3F2-4F62-B14B-8B58F46D76CA}"/>
          </ac:spMkLst>
        </pc:spChg>
      </pc:sldChg>
      <pc:sldChg chg="addSp delSp modSp add mod">
        <pc:chgData name="Thomas Nield" userId="e7924354f0a44a8c" providerId="LiveId" clId="{6D4BC7FC-0D5F-441D-9969-DFCC5ADF9722}" dt="2020-11-19T20:37:11.673" v="3255" actId="20577"/>
        <pc:sldMkLst>
          <pc:docMk/>
          <pc:sldMk cId="3461653310" sldId="789"/>
        </pc:sldMkLst>
        <pc:spChg chg="mod">
          <ac:chgData name="Thomas Nield" userId="e7924354f0a44a8c" providerId="LiveId" clId="{6D4BC7FC-0D5F-441D-9969-DFCC5ADF9722}" dt="2020-11-19T20:37:11.673" v="3255" actId="20577"/>
          <ac:spMkLst>
            <pc:docMk/>
            <pc:sldMk cId="3461653310" sldId="789"/>
            <ac:spMk id="3" creationId="{C800C945-E6DA-4099-9112-ED9262AD7CAA}"/>
          </ac:spMkLst>
        </pc:spChg>
        <pc:picChg chg="del">
          <ac:chgData name="Thomas Nield" userId="e7924354f0a44a8c" providerId="LiveId" clId="{6D4BC7FC-0D5F-441D-9969-DFCC5ADF9722}" dt="2020-11-19T20:35:21.919" v="3236" actId="478"/>
          <ac:picMkLst>
            <pc:docMk/>
            <pc:sldMk cId="3461653310" sldId="789"/>
            <ac:picMk id="4" creationId="{581EFD18-9406-4CC4-939F-1716F169FE50}"/>
          </ac:picMkLst>
        </pc:picChg>
        <pc:picChg chg="add del mod">
          <ac:chgData name="Thomas Nield" userId="e7924354f0a44a8c" providerId="LiveId" clId="{6D4BC7FC-0D5F-441D-9969-DFCC5ADF9722}" dt="2020-11-19T20:36:04.950" v="3238" actId="478"/>
          <ac:picMkLst>
            <pc:docMk/>
            <pc:sldMk cId="3461653310" sldId="789"/>
            <ac:picMk id="5" creationId="{5C32A67F-583E-4176-9D6C-16D69AA721AC}"/>
          </ac:picMkLst>
        </pc:picChg>
        <pc:picChg chg="add mod">
          <ac:chgData name="Thomas Nield" userId="e7924354f0a44a8c" providerId="LiveId" clId="{6D4BC7FC-0D5F-441D-9969-DFCC5ADF9722}" dt="2020-11-19T20:36:13.784" v="3243" actId="1076"/>
          <ac:picMkLst>
            <pc:docMk/>
            <pc:sldMk cId="3461653310" sldId="789"/>
            <ac:picMk id="9218" creationId="{C16BEA55-5233-4246-B1B4-9D792EA6A981}"/>
          </ac:picMkLst>
        </pc:picChg>
      </pc:sldChg>
      <pc:sldChg chg="addSp modSp add mod">
        <pc:chgData name="Thomas Nield" userId="e7924354f0a44a8c" providerId="LiveId" clId="{6D4BC7FC-0D5F-441D-9969-DFCC5ADF9722}" dt="2020-11-20T03:50:05.963" v="4189" actId="20577"/>
        <pc:sldMkLst>
          <pc:docMk/>
          <pc:sldMk cId="2993433887" sldId="790"/>
        </pc:sldMkLst>
        <pc:spChg chg="mod">
          <ac:chgData name="Thomas Nield" userId="e7924354f0a44a8c" providerId="LiveId" clId="{6D4BC7FC-0D5F-441D-9969-DFCC5ADF9722}" dt="2020-11-19T20:37:06.560" v="3252" actId="20577"/>
          <ac:spMkLst>
            <pc:docMk/>
            <pc:sldMk cId="2993433887" sldId="790"/>
            <ac:spMk id="3" creationId="{C800C945-E6DA-4099-9112-ED9262AD7CAA}"/>
          </ac:spMkLst>
        </pc:spChg>
        <pc:spChg chg="add mod">
          <ac:chgData name="Thomas Nield" userId="e7924354f0a44a8c" providerId="LiveId" clId="{6D4BC7FC-0D5F-441D-9969-DFCC5ADF9722}" dt="2020-11-19T20:37:20.809" v="3256"/>
          <ac:spMkLst>
            <pc:docMk/>
            <pc:sldMk cId="2993433887" sldId="790"/>
            <ac:spMk id="5" creationId="{C7288279-C2E7-4A08-80B6-791E81FAF145}"/>
          </ac:spMkLst>
        </pc:spChg>
        <pc:spChg chg="add mod">
          <ac:chgData name="Thomas Nield" userId="e7924354f0a44a8c" providerId="LiveId" clId="{6D4BC7FC-0D5F-441D-9969-DFCC5ADF9722}" dt="2020-11-20T03:50:05.963" v="4189" actId="20577"/>
          <ac:spMkLst>
            <pc:docMk/>
            <pc:sldMk cId="2993433887" sldId="790"/>
            <ac:spMk id="6" creationId="{1E05F440-3465-4997-A3DA-B140CF9F13DD}"/>
          </ac:spMkLst>
        </pc:spChg>
      </pc:sldChg>
      <pc:sldChg chg="addSp delSp add del">
        <pc:chgData name="Thomas Nield" userId="e7924354f0a44a8c" providerId="LiveId" clId="{6D4BC7FC-0D5F-441D-9969-DFCC5ADF9722}" dt="2020-11-19T20:37:00.198" v="3247" actId="47"/>
        <pc:sldMkLst>
          <pc:docMk/>
          <pc:sldMk cId="3524014077" sldId="790"/>
        </pc:sldMkLst>
        <pc:picChg chg="del">
          <ac:chgData name="Thomas Nield" userId="e7924354f0a44a8c" providerId="LiveId" clId="{6D4BC7FC-0D5F-441D-9969-DFCC5ADF9722}" dt="2020-11-19T20:36:18.070" v="3244" actId="478"/>
          <ac:picMkLst>
            <pc:docMk/>
            <pc:sldMk cId="3524014077" sldId="790"/>
            <ac:picMk id="4" creationId="{581EFD18-9406-4CC4-939F-1716F169FE50}"/>
          </ac:picMkLst>
        </pc:picChg>
        <pc:picChg chg="add del">
          <ac:chgData name="Thomas Nield" userId="e7924354f0a44a8c" providerId="LiveId" clId="{6D4BC7FC-0D5F-441D-9969-DFCC5ADF9722}" dt="2020-11-19T20:36:18.917" v="3246"/>
          <ac:picMkLst>
            <pc:docMk/>
            <pc:sldMk cId="3524014077" sldId="790"/>
            <ac:picMk id="10242" creationId="{664E5D1D-3247-4589-941F-7C4953E6F62D}"/>
          </ac:picMkLst>
        </pc:picChg>
      </pc:sldChg>
      <pc:sldChg chg="add del">
        <pc:chgData name="Thomas Nield" userId="e7924354f0a44a8c" providerId="LiveId" clId="{6D4BC7FC-0D5F-441D-9969-DFCC5ADF9722}" dt="2020-11-19T20:39:55.564" v="3476"/>
        <pc:sldMkLst>
          <pc:docMk/>
          <pc:sldMk cId="754004132" sldId="791"/>
        </pc:sldMkLst>
      </pc:sldChg>
      <pc:sldChg chg="modSp add mod">
        <pc:chgData name="Thomas Nield" userId="e7924354f0a44a8c" providerId="LiveId" clId="{6D4BC7FC-0D5F-441D-9969-DFCC5ADF9722}" dt="2020-11-19T20:40:26.382" v="3498" actId="20577"/>
        <pc:sldMkLst>
          <pc:docMk/>
          <pc:sldMk cId="1963611243" sldId="791"/>
        </pc:sldMkLst>
        <pc:spChg chg="mod">
          <ac:chgData name="Thomas Nield" userId="e7924354f0a44a8c" providerId="LiveId" clId="{6D4BC7FC-0D5F-441D-9969-DFCC5ADF9722}" dt="2020-11-19T20:40:26.382" v="3498" actId="20577"/>
          <ac:spMkLst>
            <pc:docMk/>
            <pc:sldMk cId="1963611243" sldId="791"/>
            <ac:spMk id="2" creationId="{00000000-0000-0000-0000-000000000000}"/>
          </ac:spMkLst>
        </pc:spChg>
      </pc:sldChg>
      <pc:sldChg chg="addSp modSp new mod">
        <pc:chgData name="Thomas Nield" userId="e7924354f0a44a8c" providerId="LiveId" clId="{6D4BC7FC-0D5F-441D-9969-DFCC5ADF9722}" dt="2020-11-19T20:43:18.976" v="3948" actId="20577"/>
        <pc:sldMkLst>
          <pc:docMk/>
          <pc:sldMk cId="1756678004" sldId="792"/>
        </pc:sldMkLst>
        <pc:spChg chg="mod">
          <ac:chgData name="Thomas Nield" userId="e7924354f0a44a8c" providerId="LiveId" clId="{6D4BC7FC-0D5F-441D-9969-DFCC5ADF9722}" dt="2020-11-19T20:41:05.883" v="3526" actId="20577"/>
          <ac:spMkLst>
            <pc:docMk/>
            <pc:sldMk cId="1756678004" sldId="792"/>
            <ac:spMk id="2" creationId="{0162633C-CB7B-4B0A-8EF5-176811EE33E4}"/>
          </ac:spMkLst>
        </pc:spChg>
        <pc:spChg chg="mod">
          <ac:chgData name="Thomas Nield" userId="e7924354f0a44a8c" providerId="LiveId" clId="{6D4BC7FC-0D5F-441D-9969-DFCC5ADF9722}" dt="2020-11-19T20:43:18.976" v="3948" actId="20577"/>
          <ac:spMkLst>
            <pc:docMk/>
            <pc:sldMk cId="1756678004" sldId="792"/>
            <ac:spMk id="3" creationId="{2437B439-835E-4D01-B2E2-38C7BE84FE7A}"/>
          </ac:spMkLst>
        </pc:spChg>
        <pc:picChg chg="add mod">
          <ac:chgData name="Thomas Nield" userId="e7924354f0a44a8c" providerId="LiveId" clId="{6D4BC7FC-0D5F-441D-9969-DFCC5ADF9722}" dt="2020-11-19T20:43:15.868" v="3946"/>
          <ac:picMkLst>
            <pc:docMk/>
            <pc:sldMk cId="1756678004" sldId="792"/>
            <ac:picMk id="4" creationId="{12E1A8EB-D881-4010-AB38-B343162A54AE}"/>
          </ac:picMkLst>
        </pc:picChg>
      </pc:sldChg>
      <pc:sldChg chg="addSp delSp modSp new mod ord">
        <pc:chgData name="Thomas Nield" userId="e7924354f0a44a8c" providerId="LiveId" clId="{6D4BC7FC-0D5F-441D-9969-DFCC5ADF9722}" dt="2020-11-30T15:20:51.571" v="10198" actId="14100"/>
        <pc:sldMkLst>
          <pc:docMk/>
          <pc:sldMk cId="1808466617" sldId="793"/>
        </pc:sldMkLst>
        <pc:spChg chg="mod">
          <ac:chgData name="Thomas Nield" userId="e7924354f0a44a8c" providerId="LiveId" clId="{6D4BC7FC-0D5F-441D-9969-DFCC5ADF9722}" dt="2020-11-19T20:43:27.556" v="3970" actId="20577"/>
          <ac:spMkLst>
            <pc:docMk/>
            <pc:sldMk cId="1808466617" sldId="793"/>
            <ac:spMk id="2" creationId="{8BA28712-CA1D-454B-890D-43D31DBACCC3}"/>
          </ac:spMkLst>
        </pc:spChg>
        <pc:spChg chg="mod">
          <ac:chgData name="Thomas Nield" userId="e7924354f0a44a8c" providerId="LiveId" clId="{6D4BC7FC-0D5F-441D-9969-DFCC5ADF9722}" dt="2020-11-30T15:20:51.571" v="10198" actId="14100"/>
          <ac:spMkLst>
            <pc:docMk/>
            <pc:sldMk cId="1808466617" sldId="793"/>
            <ac:spMk id="3" creationId="{3FFA8FED-B627-4969-A372-73FAE678EB84}"/>
          </ac:spMkLst>
        </pc:spChg>
        <pc:spChg chg="add mod">
          <ac:chgData name="Thomas Nield" userId="e7924354f0a44a8c" providerId="LiveId" clId="{6D4BC7FC-0D5F-441D-9969-DFCC5ADF9722}" dt="2020-11-23T20:31:01.001" v="8787" actId="1076"/>
          <ac:spMkLst>
            <pc:docMk/>
            <pc:sldMk cId="1808466617" sldId="793"/>
            <ac:spMk id="4" creationId="{85CEA62D-11B7-4BAD-B689-EC615D532CB4}"/>
          </ac:spMkLst>
        </pc:spChg>
        <pc:spChg chg="add mod">
          <ac:chgData name="Thomas Nield" userId="e7924354f0a44a8c" providerId="LiveId" clId="{6D4BC7FC-0D5F-441D-9969-DFCC5ADF9722}" dt="2020-11-23T20:31:01.001" v="8787" actId="1076"/>
          <ac:spMkLst>
            <pc:docMk/>
            <pc:sldMk cId="1808466617" sldId="793"/>
            <ac:spMk id="8" creationId="{A23FA907-00A4-49D2-AFCC-4CE47D24E147}"/>
          </ac:spMkLst>
        </pc:spChg>
        <pc:spChg chg="add mod">
          <ac:chgData name="Thomas Nield" userId="e7924354f0a44a8c" providerId="LiveId" clId="{6D4BC7FC-0D5F-441D-9969-DFCC5ADF9722}" dt="2020-11-23T20:31:01.001" v="8787" actId="1076"/>
          <ac:spMkLst>
            <pc:docMk/>
            <pc:sldMk cId="1808466617" sldId="793"/>
            <ac:spMk id="10" creationId="{2E61D773-AD41-4A08-9267-9BCFCDCC6F89}"/>
          </ac:spMkLst>
        </pc:spChg>
        <pc:spChg chg="add mod">
          <ac:chgData name="Thomas Nield" userId="e7924354f0a44a8c" providerId="LiveId" clId="{6D4BC7FC-0D5F-441D-9969-DFCC5ADF9722}" dt="2020-11-23T20:31:01.001" v="8787" actId="1076"/>
          <ac:spMkLst>
            <pc:docMk/>
            <pc:sldMk cId="1808466617" sldId="793"/>
            <ac:spMk id="12" creationId="{DB1A39EC-3B86-45E8-9BB2-7CD7850762BF}"/>
          </ac:spMkLst>
        </pc:spChg>
        <pc:picChg chg="add del mod">
          <ac:chgData name="Thomas Nield" userId="e7924354f0a44a8c" providerId="LiveId" clId="{6D4BC7FC-0D5F-441D-9969-DFCC5ADF9722}" dt="2020-11-23T20:25:54.281" v="8661" actId="478"/>
          <ac:picMkLst>
            <pc:docMk/>
            <pc:sldMk cId="1808466617" sldId="793"/>
            <ac:picMk id="9218" creationId="{34B44536-1184-447A-BEEE-ED48C8417BEB}"/>
          </ac:picMkLst>
        </pc:picChg>
        <pc:picChg chg="add mod">
          <ac:chgData name="Thomas Nield" userId="e7924354f0a44a8c" providerId="LiveId" clId="{6D4BC7FC-0D5F-441D-9969-DFCC5ADF9722}" dt="2020-11-23T20:34:16.839" v="9126" actId="1076"/>
          <ac:picMkLst>
            <pc:docMk/>
            <pc:sldMk cId="1808466617" sldId="793"/>
            <ac:picMk id="9220" creationId="{BBE97A48-60AC-4B86-8301-1610D34E329D}"/>
          </ac:picMkLst>
        </pc:picChg>
        <pc:picChg chg="add mod">
          <ac:chgData name="Thomas Nield" userId="e7924354f0a44a8c" providerId="LiveId" clId="{6D4BC7FC-0D5F-441D-9969-DFCC5ADF9722}" dt="2020-11-23T20:31:01.001" v="8787" actId="1076"/>
          <ac:picMkLst>
            <pc:docMk/>
            <pc:sldMk cId="1808466617" sldId="793"/>
            <ac:picMk id="9222" creationId="{32DB9FA2-ED8B-4990-B0EC-3AAFC55F474D}"/>
          </ac:picMkLst>
        </pc:picChg>
        <pc:picChg chg="add mod">
          <ac:chgData name="Thomas Nield" userId="e7924354f0a44a8c" providerId="LiveId" clId="{6D4BC7FC-0D5F-441D-9969-DFCC5ADF9722}" dt="2020-11-23T20:31:01.001" v="8787" actId="1076"/>
          <ac:picMkLst>
            <pc:docMk/>
            <pc:sldMk cId="1808466617" sldId="793"/>
            <ac:picMk id="9224" creationId="{F67FE84C-ADFB-4534-AB2F-EF89167BBAC9}"/>
          </ac:picMkLst>
        </pc:picChg>
        <pc:picChg chg="add mod">
          <ac:chgData name="Thomas Nield" userId="e7924354f0a44a8c" providerId="LiveId" clId="{6D4BC7FC-0D5F-441D-9969-DFCC5ADF9722}" dt="2020-11-23T20:31:01.001" v="8787" actId="1076"/>
          <ac:picMkLst>
            <pc:docMk/>
            <pc:sldMk cId="1808466617" sldId="793"/>
            <ac:picMk id="9226" creationId="{51514109-CAA3-4B77-99EE-E30FFB2545C6}"/>
          </ac:picMkLst>
        </pc:picChg>
      </pc:sldChg>
      <pc:sldChg chg="addSp delSp modSp new mod">
        <pc:chgData name="Thomas Nield" userId="e7924354f0a44a8c" providerId="LiveId" clId="{6D4BC7FC-0D5F-441D-9969-DFCC5ADF9722}" dt="2020-11-23T19:19:26.612" v="6414" actId="20577"/>
        <pc:sldMkLst>
          <pc:docMk/>
          <pc:sldMk cId="1190509889" sldId="794"/>
        </pc:sldMkLst>
        <pc:spChg chg="mod">
          <ac:chgData name="Thomas Nield" userId="e7924354f0a44a8c" providerId="LiveId" clId="{6D4BC7FC-0D5F-441D-9969-DFCC5ADF9722}" dt="2020-11-20T04:14:21.527" v="4721" actId="20577"/>
          <ac:spMkLst>
            <pc:docMk/>
            <pc:sldMk cId="1190509889" sldId="794"/>
            <ac:spMk id="2" creationId="{E3FED0C4-2D01-46B2-8BD4-0EFCC1146600}"/>
          </ac:spMkLst>
        </pc:spChg>
        <pc:spChg chg="mod">
          <ac:chgData name="Thomas Nield" userId="e7924354f0a44a8c" providerId="LiveId" clId="{6D4BC7FC-0D5F-441D-9969-DFCC5ADF9722}" dt="2020-11-23T19:19:26.612" v="6414" actId="20577"/>
          <ac:spMkLst>
            <pc:docMk/>
            <pc:sldMk cId="1190509889" sldId="794"/>
            <ac:spMk id="3" creationId="{8769E471-2F3F-4DC2-AD7B-9EB94A9E96BB}"/>
          </ac:spMkLst>
        </pc:spChg>
        <pc:spChg chg="add del mod">
          <ac:chgData name="Thomas Nield" userId="e7924354f0a44a8c" providerId="LiveId" clId="{6D4BC7FC-0D5F-441D-9969-DFCC5ADF9722}" dt="2020-11-20T04:00:46.834" v="4564" actId="478"/>
          <ac:spMkLst>
            <pc:docMk/>
            <pc:sldMk cId="1190509889" sldId="794"/>
            <ac:spMk id="5" creationId="{56B60856-FEED-484E-8877-264DBF122B02}"/>
          </ac:spMkLst>
        </pc:spChg>
        <pc:spChg chg="add del mod">
          <ac:chgData name="Thomas Nield" userId="e7924354f0a44a8c" providerId="LiveId" clId="{6D4BC7FC-0D5F-441D-9969-DFCC5ADF9722}" dt="2020-11-20T04:15:31.701" v="4761" actId="478"/>
          <ac:spMkLst>
            <pc:docMk/>
            <pc:sldMk cId="1190509889" sldId="794"/>
            <ac:spMk id="6" creationId="{4E14863C-A829-4A7D-ADE7-C931ACFB751E}"/>
          </ac:spMkLst>
        </pc:spChg>
        <pc:spChg chg="add mod">
          <ac:chgData name="Thomas Nield" userId="e7924354f0a44a8c" providerId="LiveId" clId="{6D4BC7FC-0D5F-441D-9969-DFCC5ADF9722}" dt="2020-11-20T04:27:59.472" v="4932" actId="20577"/>
          <ac:spMkLst>
            <pc:docMk/>
            <pc:sldMk cId="1190509889" sldId="794"/>
            <ac:spMk id="7" creationId="{623EE982-563C-4007-9D3C-C03BD044A0DB}"/>
          </ac:spMkLst>
        </pc:spChg>
        <pc:picChg chg="add mod">
          <ac:chgData name="Thomas Nield" userId="e7924354f0a44a8c" providerId="LiveId" clId="{6D4BC7FC-0D5F-441D-9969-DFCC5ADF9722}" dt="2020-11-20T04:01:11.216" v="4577" actId="1076"/>
          <ac:picMkLst>
            <pc:docMk/>
            <pc:sldMk cId="1190509889" sldId="794"/>
            <ac:picMk id="4" creationId="{80228CEA-E29C-4567-85D3-E860469BC7E1}"/>
          </ac:picMkLst>
        </pc:picChg>
      </pc:sldChg>
      <pc:sldChg chg="addSp delSp modSp new del mod">
        <pc:chgData name="Thomas Nield" userId="e7924354f0a44a8c" providerId="LiveId" clId="{6D4BC7FC-0D5F-441D-9969-DFCC5ADF9722}" dt="2020-11-20T03:59:53.157" v="4525" actId="680"/>
        <pc:sldMkLst>
          <pc:docMk/>
          <pc:sldMk cId="369926017" sldId="795"/>
        </pc:sldMkLst>
        <pc:spChg chg="add del">
          <ac:chgData name="Thomas Nield" userId="e7924354f0a44a8c" providerId="LiveId" clId="{6D4BC7FC-0D5F-441D-9969-DFCC5ADF9722}" dt="2020-11-20T03:59:51.957" v="4523" actId="478"/>
          <ac:spMkLst>
            <pc:docMk/>
            <pc:sldMk cId="369926017" sldId="795"/>
            <ac:spMk id="3" creationId="{FC2353A9-C495-47EF-82E1-BFAA910AE498}"/>
          </ac:spMkLst>
        </pc:spChg>
        <pc:spChg chg="add del mod">
          <ac:chgData name="Thomas Nield" userId="e7924354f0a44a8c" providerId="LiveId" clId="{6D4BC7FC-0D5F-441D-9969-DFCC5ADF9722}" dt="2020-11-20T03:59:52.637" v="4524"/>
          <ac:spMkLst>
            <pc:docMk/>
            <pc:sldMk cId="369926017" sldId="795"/>
            <ac:spMk id="4" creationId="{A65716C6-4F05-4F88-8D05-CBEDB7544CF1}"/>
          </ac:spMkLst>
        </pc:spChg>
      </pc:sldChg>
      <pc:sldChg chg="addSp delSp modSp add mod ord">
        <pc:chgData name="Thomas Nield" userId="e7924354f0a44a8c" providerId="LiveId" clId="{6D4BC7FC-0D5F-441D-9969-DFCC5ADF9722}" dt="2020-11-20T04:28:30.079" v="4962" actId="20577"/>
        <pc:sldMkLst>
          <pc:docMk/>
          <pc:sldMk cId="3651107346" sldId="795"/>
        </pc:sldMkLst>
        <pc:spChg chg="mod">
          <ac:chgData name="Thomas Nield" userId="e7924354f0a44a8c" providerId="LiveId" clId="{6D4BC7FC-0D5F-441D-9969-DFCC5ADF9722}" dt="2020-11-20T04:14:05.104" v="4713" actId="20577"/>
          <ac:spMkLst>
            <pc:docMk/>
            <pc:sldMk cId="3651107346" sldId="795"/>
            <ac:spMk id="2" creationId="{E3FED0C4-2D01-46B2-8BD4-0EFCC1146600}"/>
          </ac:spMkLst>
        </pc:spChg>
        <pc:spChg chg="mod">
          <ac:chgData name="Thomas Nield" userId="e7924354f0a44a8c" providerId="LiveId" clId="{6D4BC7FC-0D5F-441D-9969-DFCC5ADF9722}" dt="2020-11-20T04:14:13.914" v="4714"/>
          <ac:spMkLst>
            <pc:docMk/>
            <pc:sldMk cId="3651107346" sldId="795"/>
            <ac:spMk id="3" creationId="{8769E471-2F3F-4DC2-AD7B-9EB94A9E96BB}"/>
          </ac:spMkLst>
        </pc:spChg>
        <pc:spChg chg="add del">
          <ac:chgData name="Thomas Nield" userId="e7924354f0a44a8c" providerId="LiveId" clId="{6D4BC7FC-0D5F-441D-9969-DFCC5ADF9722}" dt="2020-11-20T04:11:53.990" v="4674"/>
          <ac:spMkLst>
            <pc:docMk/>
            <pc:sldMk cId="3651107346" sldId="795"/>
            <ac:spMk id="5" creationId="{EE0B02CC-B34C-4E66-931C-7F73648E4E9F}"/>
          </ac:spMkLst>
        </pc:spChg>
        <pc:spChg chg="del">
          <ac:chgData name="Thomas Nield" userId="e7924354f0a44a8c" providerId="LiveId" clId="{6D4BC7FC-0D5F-441D-9969-DFCC5ADF9722}" dt="2020-11-20T04:11:52.867" v="4672" actId="478"/>
          <ac:spMkLst>
            <pc:docMk/>
            <pc:sldMk cId="3651107346" sldId="795"/>
            <ac:spMk id="6" creationId="{4E14863C-A829-4A7D-ADE7-C931ACFB751E}"/>
          </ac:spMkLst>
        </pc:spChg>
        <pc:spChg chg="add del mod">
          <ac:chgData name="Thomas Nield" userId="e7924354f0a44a8c" providerId="LiveId" clId="{6D4BC7FC-0D5F-441D-9969-DFCC5ADF9722}" dt="2020-11-20T04:13:28.377" v="4688" actId="478"/>
          <ac:spMkLst>
            <pc:docMk/>
            <pc:sldMk cId="3651107346" sldId="795"/>
            <ac:spMk id="7" creationId="{F5631BF9-AA5F-44D0-A7D1-09CBB645FF78}"/>
          </ac:spMkLst>
        </pc:spChg>
        <pc:spChg chg="add mod">
          <ac:chgData name="Thomas Nield" userId="e7924354f0a44a8c" providerId="LiveId" clId="{6D4BC7FC-0D5F-441D-9969-DFCC5ADF9722}" dt="2020-11-20T04:28:30.079" v="4962" actId="20577"/>
          <ac:spMkLst>
            <pc:docMk/>
            <pc:sldMk cId="3651107346" sldId="795"/>
            <ac:spMk id="8" creationId="{E1063848-0E8E-438C-8ADC-BEDA511CFAD9}"/>
          </ac:spMkLst>
        </pc:spChg>
      </pc:sldChg>
      <pc:sldChg chg="addSp delSp modSp new mod">
        <pc:chgData name="Thomas Nield" userId="e7924354f0a44a8c" providerId="LiveId" clId="{6D4BC7FC-0D5F-441D-9969-DFCC5ADF9722}" dt="2020-11-30T15:25:28.300" v="10456" actId="27636"/>
        <pc:sldMkLst>
          <pc:docMk/>
          <pc:sldMk cId="3028034478" sldId="796"/>
        </pc:sldMkLst>
        <pc:spChg chg="mod">
          <ac:chgData name="Thomas Nield" userId="e7924354f0a44a8c" providerId="LiveId" clId="{6D4BC7FC-0D5F-441D-9969-DFCC5ADF9722}" dt="2020-11-20T04:25:27.079" v="4792" actId="947"/>
          <ac:spMkLst>
            <pc:docMk/>
            <pc:sldMk cId="3028034478" sldId="796"/>
            <ac:spMk id="2" creationId="{65E27230-D73C-41B2-98DD-244487614C43}"/>
          </ac:spMkLst>
        </pc:spChg>
        <pc:spChg chg="mod">
          <ac:chgData name="Thomas Nield" userId="e7924354f0a44a8c" providerId="LiveId" clId="{6D4BC7FC-0D5F-441D-9969-DFCC5ADF9722}" dt="2020-11-30T15:25:28.300" v="10456" actId="27636"/>
          <ac:spMkLst>
            <pc:docMk/>
            <pc:sldMk cId="3028034478" sldId="796"/>
            <ac:spMk id="3" creationId="{E4D195F4-F732-44D1-85FE-97BF313EABDC}"/>
          </ac:spMkLst>
        </pc:spChg>
        <pc:spChg chg="add del mod">
          <ac:chgData name="Thomas Nield" userId="e7924354f0a44a8c" providerId="LiveId" clId="{6D4BC7FC-0D5F-441D-9969-DFCC5ADF9722}" dt="2020-11-23T16:50:51.792" v="5271" actId="21"/>
          <ac:spMkLst>
            <pc:docMk/>
            <pc:sldMk cId="3028034478" sldId="796"/>
            <ac:spMk id="4" creationId="{F5544D38-6771-467C-9F02-AE21D6906750}"/>
          </ac:spMkLst>
        </pc:spChg>
        <pc:picChg chg="add mod">
          <ac:chgData name="Thomas Nield" userId="e7924354f0a44a8c" providerId="LiveId" clId="{6D4BC7FC-0D5F-441D-9969-DFCC5ADF9722}" dt="2020-11-23T19:56:29.086" v="7478" actId="1076"/>
          <ac:picMkLst>
            <pc:docMk/>
            <pc:sldMk cId="3028034478" sldId="796"/>
            <ac:picMk id="4" creationId="{8B0DCA27-3A7A-4434-AD8B-FB5305FEC55B}"/>
          </ac:picMkLst>
        </pc:picChg>
      </pc:sldChg>
      <pc:sldChg chg="addSp delSp modSp new mod">
        <pc:chgData name="Thomas Nield" userId="e7924354f0a44a8c" providerId="LiveId" clId="{6D4BC7FC-0D5F-441D-9969-DFCC5ADF9722}" dt="2020-11-30T15:27:14.552" v="10512" actId="20577"/>
        <pc:sldMkLst>
          <pc:docMk/>
          <pc:sldMk cId="3384180036" sldId="797"/>
        </pc:sldMkLst>
        <pc:spChg chg="mod">
          <ac:chgData name="Thomas Nield" userId="e7924354f0a44a8c" providerId="LiveId" clId="{6D4BC7FC-0D5F-441D-9969-DFCC5ADF9722}" dt="2020-11-23T20:00:20.378" v="7872" actId="20577"/>
          <ac:spMkLst>
            <pc:docMk/>
            <pc:sldMk cId="3384180036" sldId="797"/>
            <ac:spMk id="2" creationId="{24A54EEF-C645-4FBD-9F7A-E131495CD25F}"/>
          </ac:spMkLst>
        </pc:spChg>
        <pc:spChg chg="del">
          <ac:chgData name="Thomas Nield" userId="e7924354f0a44a8c" providerId="LiveId" clId="{6D4BC7FC-0D5F-441D-9969-DFCC5ADF9722}" dt="2020-11-23T16:50:56.464" v="5273" actId="478"/>
          <ac:spMkLst>
            <pc:docMk/>
            <pc:sldMk cId="3384180036" sldId="797"/>
            <ac:spMk id="3" creationId="{14C6ACB1-1140-4944-A7F4-B088B2B0DFCF}"/>
          </ac:spMkLst>
        </pc:spChg>
        <pc:spChg chg="add del">
          <ac:chgData name="Thomas Nield" userId="e7924354f0a44a8c" providerId="LiveId" clId="{6D4BC7FC-0D5F-441D-9969-DFCC5ADF9722}" dt="2020-11-23T19:17:02.103" v="6334"/>
          <ac:spMkLst>
            <pc:docMk/>
            <pc:sldMk cId="3384180036" sldId="797"/>
            <ac:spMk id="3" creationId="{4F28A9D9-3AD6-4257-8551-89F701579854}"/>
          </ac:spMkLst>
        </pc:spChg>
        <pc:spChg chg="add mod">
          <ac:chgData name="Thomas Nield" userId="e7924354f0a44a8c" providerId="LiveId" clId="{6D4BC7FC-0D5F-441D-9969-DFCC5ADF9722}" dt="2020-11-23T19:18:16.447" v="6386" actId="1076"/>
          <ac:spMkLst>
            <pc:docMk/>
            <pc:sldMk cId="3384180036" sldId="797"/>
            <ac:spMk id="4" creationId="{270A269A-DEEA-402E-BF1F-1C1FBBCCED66}"/>
          </ac:spMkLst>
        </pc:spChg>
        <pc:spChg chg="add mod">
          <ac:chgData name="Thomas Nield" userId="e7924354f0a44a8c" providerId="LiveId" clId="{6D4BC7FC-0D5F-441D-9969-DFCC5ADF9722}" dt="2020-11-30T15:27:14.552" v="10512" actId="20577"/>
          <ac:spMkLst>
            <pc:docMk/>
            <pc:sldMk cId="3384180036" sldId="797"/>
            <ac:spMk id="5" creationId="{AF6ACBB4-3BF6-44B4-B139-F044FA6EFE66}"/>
          </ac:spMkLst>
        </pc:spChg>
        <pc:spChg chg="add mod">
          <ac:chgData name="Thomas Nield" userId="e7924354f0a44a8c" providerId="LiveId" clId="{6D4BC7FC-0D5F-441D-9969-DFCC5ADF9722}" dt="2020-11-23T19:18:27.902" v="6388" actId="1076"/>
          <ac:spMkLst>
            <pc:docMk/>
            <pc:sldMk cId="3384180036" sldId="797"/>
            <ac:spMk id="6" creationId="{710D77BC-CDD3-4E0C-9ABF-53FF18659FBE}"/>
          </ac:spMkLst>
        </pc:spChg>
        <pc:spChg chg="add del">
          <ac:chgData name="Thomas Nield" userId="e7924354f0a44a8c" providerId="LiveId" clId="{6D4BC7FC-0D5F-441D-9969-DFCC5ADF9722}" dt="2020-11-23T19:17:47.857" v="6365"/>
          <ac:spMkLst>
            <pc:docMk/>
            <pc:sldMk cId="3384180036" sldId="797"/>
            <ac:spMk id="7" creationId="{8FF77026-D5D0-4704-BB6D-613A48150E14}"/>
          </ac:spMkLst>
        </pc:spChg>
        <pc:spChg chg="add mod">
          <ac:chgData name="Thomas Nield" userId="e7924354f0a44a8c" providerId="LiveId" clId="{6D4BC7FC-0D5F-441D-9969-DFCC5ADF9722}" dt="2020-11-23T19:18:22.777" v="6387" actId="1076"/>
          <ac:spMkLst>
            <pc:docMk/>
            <pc:sldMk cId="3384180036" sldId="797"/>
            <ac:spMk id="8" creationId="{5F140FC1-B3B4-43F4-9C02-77EC49B09E8C}"/>
          </ac:spMkLst>
        </pc:spChg>
      </pc:sldChg>
      <pc:sldChg chg="addSp delSp modSp new mod ord">
        <pc:chgData name="Thomas Nield" userId="e7924354f0a44a8c" providerId="LiveId" clId="{6D4BC7FC-0D5F-441D-9969-DFCC5ADF9722}" dt="2020-11-23T20:03:45.019" v="7931" actId="1076"/>
        <pc:sldMkLst>
          <pc:docMk/>
          <pc:sldMk cId="4186818183" sldId="798"/>
        </pc:sldMkLst>
        <pc:spChg chg="mod">
          <ac:chgData name="Thomas Nield" userId="e7924354f0a44a8c" providerId="LiveId" clId="{6D4BC7FC-0D5F-441D-9969-DFCC5ADF9722}" dt="2020-11-23T19:19:07.397" v="6412" actId="20577"/>
          <ac:spMkLst>
            <pc:docMk/>
            <pc:sldMk cId="4186818183" sldId="798"/>
            <ac:spMk id="2" creationId="{4F2AB923-C9FD-4933-8097-D7C9AD01615D}"/>
          </ac:spMkLst>
        </pc:spChg>
        <pc:spChg chg="del">
          <ac:chgData name="Thomas Nield" userId="e7924354f0a44a8c" providerId="LiveId" clId="{6D4BC7FC-0D5F-441D-9969-DFCC5ADF9722}" dt="2020-11-23T17:12:33.181" v="6212" actId="478"/>
          <ac:spMkLst>
            <pc:docMk/>
            <pc:sldMk cId="4186818183" sldId="798"/>
            <ac:spMk id="3" creationId="{4E227806-5EB0-4FB2-9F3C-2F2D98CE7335}"/>
          </ac:spMkLst>
        </pc:spChg>
        <pc:spChg chg="add mod">
          <ac:chgData name="Thomas Nield" userId="e7924354f0a44a8c" providerId="LiveId" clId="{6D4BC7FC-0D5F-441D-9969-DFCC5ADF9722}" dt="2020-11-23T20:03:43.107" v="7930" actId="1076"/>
          <ac:spMkLst>
            <pc:docMk/>
            <pc:sldMk cId="4186818183" sldId="798"/>
            <ac:spMk id="4" creationId="{BA985840-CE0D-43E9-A298-ADEAD2EE59CA}"/>
          </ac:spMkLst>
        </pc:spChg>
        <pc:spChg chg="add mod">
          <ac:chgData name="Thomas Nield" userId="e7924354f0a44a8c" providerId="LiveId" clId="{6D4BC7FC-0D5F-441D-9969-DFCC5ADF9722}" dt="2020-11-23T20:03:45.019" v="7931" actId="1076"/>
          <ac:spMkLst>
            <pc:docMk/>
            <pc:sldMk cId="4186818183" sldId="798"/>
            <ac:spMk id="7" creationId="{2779B39B-6B02-4391-811D-DF1F412E954E}"/>
          </ac:spMkLst>
        </pc:spChg>
        <pc:spChg chg="add mod">
          <ac:chgData name="Thomas Nield" userId="e7924354f0a44a8c" providerId="LiveId" clId="{6D4BC7FC-0D5F-441D-9969-DFCC5ADF9722}" dt="2020-11-23T20:03:38.594" v="7929" actId="20577"/>
          <ac:spMkLst>
            <pc:docMk/>
            <pc:sldMk cId="4186818183" sldId="798"/>
            <ac:spMk id="9" creationId="{13365D0C-663F-4350-9842-345B7CD83BB6}"/>
          </ac:spMkLst>
        </pc:spChg>
        <pc:picChg chg="add mod">
          <ac:chgData name="Thomas Nield" userId="e7924354f0a44a8c" providerId="LiveId" clId="{6D4BC7FC-0D5F-441D-9969-DFCC5ADF9722}" dt="2020-11-23T19:19:35.337" v="6415" actId="1076"/>
          <ac:picMkLst>
            <pc:docMk/>
            <pc:sldMk cId="4186818183" sldId="798"/>
            <ac:picMk id="2050" creationId="{8AB23773-AC9E-41A9-9ABC-385E2F4354D9}"/>
          </ac:picMkLst>
        </pc:picChg>
        <pc:picChg chg="add mod">
          <ac:chgData name="Thomas Nield" userId="e7924354f0a44a8c" providerId="LiveId" clId="{6D4BC7FC-0D5F-441D-9969-DFCC5ADF9722}" dt="2020-11-23T19:19:35.337" v="6415" actId="1076"/>
          <ac:picMkLst>
            <pc:docMk/>
            <pc:sldMk cId="4186818183" sldId="798"/>
            <ac:picMk id="2052" creationId="{6D9174A8-5E46-4F83-AE68-21297FB1F556}"/>
          </ac:picMkLst>
        </pc:picChg>
        <pc:picChg chg="add mod">
          <ac:chgData name="Thomas Nield" userId="e7924354f0a44a8c" providerId="LiveId" clId="{6D4BC7FC-0D5F-441D-9969-DFCC5ADF9722}" dt="2020-11-23T19:19:35.337" v="6415" actId="1076"/>
          <ac:picMkLst>
            <pc:docMk/>
            <pc:sldMk cId="4186818183" sldId="798"/>
            <ac:picMk id="2054" creationId="{8B6FE676-EBBF-42DD-8019-9A21E705217B}"/>
          </ac:picMkLst>
        </pc:picChg>
      </pc:sldChg>
      <pc:sldChg chg="add del">
        <pc:chgData name="Thomas Nield" userId="e7924354f0a44a8c" providerId="LiveId" clId="{6D4BC7FC-0D5F-441D-9969-DFCC5ADF9722}" dt="2020-12-08T17:53:04.714" v="11801" actId="2696"/>
        <pc:sldMkLst>
          <pc:docMk/>
          <pc:sldMk cId="2566589426" sldId="815"/>
        </pc:sldMkLst>
      </pc:sldChg>
      <pc:sldChg chg="add del">
        <pc:chgData name="Thomas Nield" userId="e7924354f0a44a8c" providerId="LiveId" clId="{6D4BC7FC-0D5F-441D-9969-DFCC5ADF9722}" dt="2020-12-08T17:53:04.714" v="11801" actId="2696"/>
        <pc:sldMkLst>
          <pc:docMk/>
          <pc:sldMk cId="1613334101" sldId="817"/>
        </pc:sldMkLst>
      </pc:sldChg>
      <pc:sldChg chg="modSp add del mod">
        <pc:chgData name="Thomas Nield" userId="e7924354f0a44a8c" providerId="LiveId" clId="{6D4BC7FC-0D5F-441D-9969-DFCC5ADF9722}" dt="2020-11-23T20:05:14.714" v="7932" actId="2696"/>
        <pc:sldMkLst>
          <pc:docMk/>
          <pc:sldMk cId="2853254390" sldId="820"/>
        </pc:sldMkLst>
        <pc:spChg chg="mod">
          <ac:chgData name="Thomas Nield" userId="e7924354f0a44a8c" providerId="LiveId" clId="{6D4BC7FC-0D5F-441D-9969-DFCC5ADF9722}" dt="2020-11-23T17:28:27.581" v="6330" actId="27636"/>
          <ac:spMkLst>
            <pc:docMk/>
            <pc:sldMk cId="2853254390" sldId="820"/>
            <ac:spMk id="3" creationId="{9E425B78-5A49-45FA-AD91-7062DC5FD0A7}"/>
          </ac:spMkLst>
        </pc:spChg>
      </pc:sldChg>
      <pc:sldChg chg="add del">
        <pc:chgData name="Thomas Nield" userId="e7924354f0a44a8c" providerId="LiveId" clId="{6D4BC7FC-0D5F-441D-9969-DFCC5ADF9722}" dt="2020-11-23T20:05:14.714" v="7932" actId="2696"/>
        <pc:sldMkLst>
          <pc:docMk/>
          <pc:sldMk cId="4149540693" sldId="823"/>
        </pc:sldMkLst>
      </pc:sldChg>
      <pc:sldChg chg="modSp add del mod">
        <pc:chgData name="Thomas Nield" userId="e7924354f0a44a8c" providerId="LiveId" clId="{6D4BC7FC-0D5F-441D-9969-DFCC5ADF9722}" dt="2020-11-23T20:05:14.714" v="7932" actId="2696"/>
        <pc:sldMkLst>
          <pc:docMk/>
          <pc:sldMk cId="3809795814" sldId="824"/>
        </pc:sldMkLst>
        <pc:spChg chg="mod">
          <ac:chgData name="Thomas Nield" userId="e7924354f0a44a8c" providerId="LiveId" clId="{6D4BC7FC-0D5F-441D-9969-DFCC5ADF9722}" dt="2020-11-23T17:27:59.004" v="6328" actId="20577"/>
          <ac:spMkLst>
            <pc:docMk/>
            <pc:sldMk cId="3809795814" sldId="824"/>
            <ac:spMk id="3" creationId="{2E92645C-D354-4160-832F-8EF602E30461}"/>
          </ac:spMkLst>
        </pc:spChg>
      </pc:sldChg>
      <pc:sldChg chg="modSp add del mod">
        <pc:chgData name="Thomas Nield" userId="e7924354f0a44a8c" providerId="LiveId" clId="{6D4BC7FC-0D5F-441D-9969-DFCC5ADF9722}" dt="2020-11-23T20:05:14.714" v="7932" actId="2696"/>
        <pc:sldMkLst>
          <pc:docMk/>
          <pc:sldMk cId="2746126320" sldId="825"/>
        </pc:sldMkLst>
        <pc:spChg chg="mod">
          <ac:chgData name="Thomas Nield" userId="e7924354f0a44a8c" providerId="LiveId" clId="{6D4BC7FC-0D5F-441D-9969-DFCC5ADF9722}" dt="2020-11-23T17:26:19.176" v="6297" actId="20577"/>
          <ac:spMkLst>
            <pc:docMk/>
            <pc:sldMk cId="2746126320" sldId="825"/>
            <ac:spMk id="2" creationId="{00000000-0000-0000-0000-000000000000}"/>
          </ac:spMkLst>
        </pc:spChg>
      </pc:sldChg>
      <pc:sldChg chg="addSp delSp modSp new mod">
        <pc:chgData name="Thomas Nield" userId="e7924354f0a44a8c" providerId="LiveId" clId="{6D4BC7FC-0D5F-441D-9969-DFCC5ADF9722}" dt="2020-11-30T15:27:00.360" v="10511" actId="27636"/>
        <pc:sldMkLst>
          <pc:docMk/>
          <pc:sldMk cId="2798628486" sldId="826"/>
        </pc:sldMkLst>
        <pc:spChg chg="mod">
          <ac:chgData name="Thomas Nield" userId="e7924354f0a44a8c" providerId="LiveId" clId="{6D4BC7FC-0D5F-441D-9969-DFCC5ADF9722}" dt="2020-11-23T19:36:49.017" v="6517" actId="20577"/>
          <ac:spMkLst>
            <pc:docMk/>
            <pc:sldMk cId="2798628486" sldId="826"/>
            <ac:spMk id="2" creationId="{D2CFC25D-FB11-483A-8C1E-7514D6E59B84}"/>
          </ac:spMkLst>
        </pc:spChg>
        <pc:spChg chg="mod">
          <ac:chgData name="Thomas Nield" userId="e7924354f0a44a8c" providerId="LiveId" clId="{6D4BC7FC-0D5F-441D-9969-DFCC5ADF9722}" dt="2020-11-30T15:27:00.360" v="10511" actId="27636"/>
          <ac:spMkLst>
            <pc:docMk/>
            <pc:sldMk cId="2798628486" sldId="826"/>
            <ac:spMk id="3" creationId="{175A892D-01A7-48F3-989B-FEA21CC41D80}"/>
          </ac:spMkLst>
        </pc:spChg>
        <pc:spChg chg="add del mod">
          <ac:chgData name="Thomas Nield" userId="e7924354f0a44a8c" providerId="LiveId" clId="{6D4BC7FC-0D5F-441D-9969-DFCC5ADF9722}" dt="2020-11-23T19:41:19.777" v="7056" actId="478"/>
          <ac:spMkLst>
            <pc:docMk/>
            <pc:sldMk cId="2798628486" sldId="826"/>
            <ac:spMk id="4" creationId="{0A345AD2-B520-4AD5-876A-2A48641AC39E}"/>
          </ac:spMkLst>
        </pc:spChg>
        <pc:spChg chg="add mod">
          <ac:chgData name="Thomas Nield" userId="e7924354f0a44a8c" providerId="LiveId" clId="{6D4BC7FC-0D5F-441D-9969-DFCC5ADF9722}" dt="2020-11-23T20:08:39.021" v="8165" actId="20577"/>
          <ac:spMkLst>
            <pc:docMk/>
            <pc:sldMk cId="2798628486" sldId="826"/>
            <ac:spMk id="5" creationId="{4E1CCE35-B429-44CC-BDB1-E5739A8CD802}"/>
          </ac:spMkLst>
        </pc:spChg>
      </pc:sldChg>
      <pc:sldChg chg="modSp add mod ord">
        <pc:chgData name="Thomas Nield" userId="e7924354f0a44a8c" providerId="LiveId" clId="{6D4BC7FC-0D5F-441D-9969-DFCC5ADF9722}" dt="2020-11-30T15:21:46.025" v="10215" actId="14100"/>
        <pc:sldMkLst>
          <pc:docMk/>
          <pc:sldMk cId="1495470060" sldId="827"/>
        </pc:sldMkLst>
        <pc:spChg chg="mod">
          <ac:chgData name="Thomas Nield" userId="e7924354f0a44a8c" providerId="LiveId" clId="{6D4BC7FC-0D5F-441D-9969-DFCC5ADF9722}" dt="2020-11-30T15:21:46.025" v="10215" actId="14100"/>
          <ac:spMkLst>
            <pc:docMk/>
            <pc:sldMk cId="1495470060" sldId="827"/>
            <ac:spMk id="3" creationId="{3FFA8FED-B627-4969-A372-73FAE678EB84}"/>
          </ac:spMkLst>
        </pc:spChg>
      </pc:sldChg>
      <pc:sldChg chg="modSp add mod">
        <pc:chgData name="Thomas Nield" userId="e7924354f0a44a8c" providerId="LiveId" clId="{6D4BC7FC-0D5F-441D-9969-DFCC5ADF9722}" dt="2020-11-23T20:41:12.214" v="9910" actId="20577"/>
        <pc:sldMkLst>
          <pc:docMk/>
          <pc:sldMk cId="1613805247" sldId="828"/>
        </pc:sldMkLst>
        <pc:spChg chg="mod">
          <ac:chgData name="Thomas Nield" userId="e7924354f0a44a8c" providerId="LiveId" clId="{6D4BC7FC-0D5F-441D-9969-DFCC5ADF9722}" dt="2020-11-23T20:41:12.214" v="9910" actId="20577"/>
          <ac:spMkLst>
            <pc:docMk/>
            <pc:sldMk cId="1613805247" sldId="828"/>
            <ac:spMk id="2" creationId="{00000000-0000-0000-0000-000000000000}"/>
          </ac:spMkLst>
        </pc:spChg>
      </pc:sldChg>
      <pc:sldChg chg="modSp add mod">
        <pc:chgData name="Thomas Nield" userId="e7924354f0a44a8c" providerId="LiveId" clId="{6D4BC7FC-0D5F-441D-9969-DFCC5ADF9722}" dt="2020-11-30T15:42:12.701" v="10593" actId="20577"/>
        <pc:sldMkLst>
          <pc:docMk/>
          <pc:sldMk cId="1196403176" sldId="829"/>
        </pc:sldMkLst>
        <pc:spChg chg="mod">
          <ac:chgData name="Thomas Nield" userId="e7924354f0a44a8c" providerId="LiveId" clId="{6D4BC7FC-0D5F-441D-9969-DFCC5ADF9722}" dt="2020-11-30T15:42:12.701" v="10593" actId="20577"/>
          <ac:spMkLst>
            <pc:docMk/>
            <pc:sldMk cId="1196403176" sldId="829"/>
            <ac:spMk id="2" creationId="{00000000-0000-0000-0000-000000000000}"/>
          </ac:spMkLst>
        </pc:spChg>
      </pc:sldChg>
      <pc:sldChg chg="modSp add mod">
        <pc:chgData name="Thomas Nield" userId="e7924354f0a44a8c" providerId="LiveId" clId="{6D4BC7FC-0D5F-441D-9969-DFCC5ADF9722}" dt="2020-11-30T15:46:55.438" v="10621" actId="20577"/>
        <pc:sldMkLst>
          <pc:docMk/>
          <pc:sldMk cId="1903302366" sldId="830"/>
        </pc:sldMkLst>
        <pc:spChg chg="mod">
          <ac:chgData name="Thomas Nield" userId="e7924354f0a44a8c" providerId="LiveId" clId="{6D4BC7FC-0D5F-441D-9969-DFCC5ADF9722}" dt="2020-11-30T15:46:55.438" v="10621" actId="20577"/>
          <ac:spMkLst>
            <pc:docMk/>
            <pc:sldMk cId="1903302366" sldId="830"/>
            <ac:spMk id="2" creationId="{00000000-0000-0000-0000-000000000000}"/>
          </ac:spMkLst>
        </pc:spChg>
      </pc:sldChg>
      <pc:sldChg chg="addSp modSp new mod">
        <pc:chgData name="Thomas Nield" userId="e7924354f0a44a8c" providerId="LiveId" clId="{6D4BC7FC-0D5F-441D-9969-DFCC5ADF9722}" dt="2020-11-30T15:57:17.817" v="11238" actId="207"/>
        <pc:sldMkLst>
          <pc:docMk/>
          <pc:sldMk cId="2452437852" sldId="831"/>
        </pc:sldMkLst>
        <pc:spChg chg="mod">
          <ac:chgData name="Thomas Nield" userId="e7924354f0a44a8c" providerId="LiveId" clId="{6D4BC7FC-0D5F-441D-9969-DFCC5ADF9722}" dt="2020-11-30T15:54:40.523" v="10661" actId="20577"/>
          <ac:spMkLst>
            <pc:docMk/>
            <pc:sldMk cId="2452437852" sldId="831"/>
            <ac:spMk id="2" creationId="{ACFEF1A7-E8A5-40D1-ABC3-2508860CDF59}"/>
          </ac:spMkLst>
        </pc:spChg>
        <pc:spChg chg="mod">
          <ac:chgData name="Thomas Nield" userId="e7924354f0a44a8c" providerId="LiveId" clId="{6D4BC7FC-0D5F-441D-9969-DFCC5ADF9722}" dt="2020-11-30T15:57:17.817" v="11238" actId="207"/>
          <ac:spMkLst>
            <pc:docMk/>
            <pc:sldMk cId="2452437852" sldId="831"/>
            <ac:spMk id="3" creationId="{EF1C5ED6-FFFD-4012-8E93-4C86B31FA77B}"/>
          </ac:spMkLst>
        </pc:spChg>
        <pc:picChg chg="add mod">
          <ac:chgData name="Thomas Nield" userId="e7924354f0a44a8c" providerId="LiveId" clId="{6D4BC7FC-0D5F-441D-9969-DFCC5ADF9722}" dt="2020-11-30T15:54:48.500" v="10662"/>
          <ac:picMkLst>
            <pc:docMk/>
            <pc:sldMk cId="2452437852" sldId="831"/>
            <ac:picMk id="4" creationId="{59EE26E9-412A-4741-A960-C385497BB89F}"/>
          </ac:picMkLst>
        </pc:picChg>
      </pc:sldChg>
      <pc:sldChg chg="addSp modSp new mod">
        <pc:chgData name="Thomas Nield" userId="e7924354f0a44a8c" providerId="LiveId" clId="{6D4BC7FC-0D5F-441D-9969-DFCC5ADF9722}" dt="2020-12-08T18:19:10.493" v="13487" actId="113"/>
        <pc:sldMkLst>
          <pc:docMk/>
          <pc:sldMk cId="3701891598" sldId="832"/>
        </pc:sldMkLst>
        <pc:spChg chg="mod">
          <ac:chgData name="Thomas Nield" userId="e7924354f0a44a8c" providerId="LiveId" clId="{6D4BC7FC-0D5F-441D-9969-DFCC5ADF9722}" dt="2020-11-30T23:56:13.184" v="11797" actId="20577"/>
          <ac:spMkLst>
            <pc:docMk/>
            <pc:sldMk cId="3701891598" sldId="832"/>
            <ac:spMk id="2" creationId="{400D7B08-5103-4DEC-8035-49B02F4985FE}"/>
          </ac:spMkLst>
        </pc:spChg>
        <pc:spChg chg="mod">
          <ac:chgData name="Thomas Nield" userId="e7924354f0a44a8c" providerId="LiveId" clId="{6D4BC7FC-0D5F-441D-9969-DFCC5ADF9722}" dt="2020-12-08T18:19:10.493" v="13487" actId="113"/>
          <ac:spMkLst>
            <pc:docMk/>
            <pc:sldMk cId="3701891598" sldId="832"/>
            <ac:spMk id="3" creationId="{CCF2CB4B-5052-496B-AF44-7D929B383914}"/>
          </ac:spMkLst>
        </pc:spChg>
        <pc:spChg chg="add mod">
          <ac:chgData name="Thomas Nield" userId="e7924354f0a44a8c" providerId="LiveId" clId="{6D4BC7FC-0D5F-441D-9969-DFCC5ADF9722}" dt="2020-12-08T17:56:25.981" v="11844" actId="1076"/>
          <ac:spMkLst>
            <pc:docMk/>
            <pc:sldMk cId="3701891598" sldId="832"/>
            <ac:spMk id="4" creationId="{BC99F1B0-CC3F-4CDF-970A-A14314758921}"/>
          </ac:spMkLst>
        </pc:spChg>
        <pc:spChg chg="add mod">
          <ac:chgData name="Thomas Nield" userId="e7924354f0a44a8c" providerId="LiveId" clId="{6D4BC7FC-0D5F-441D-9969-DFCC5ADF9722}" dt="2020-12-08T17:56:25.981" v="11844" actId="1076"/>
          <ac:spMkLst>
            <pc:docMk/>
            <pc:sldMk cId="3701891598" sldId="832"/>
            <ac:spMk id="5" creationId="{7169D1F2-1D51-4ECF-B744-738124D8A452}"/>
          </ac:spMkLst>
        </pc:spChg>
        <pc:spChg chg="add mod">
          <ac:chgData name="Thomas Nield" userId="e7924354f0a44a8c" providerId="LiveId" clId="{6D4BC7FC-0D5F-441D-9969-DFCC5ADF9722}" dt="2020-12-08T17:56:25.981" v="11844" actId="1076"/>
          <ac:spMkLst>
            <pc:docMk/>
            <pc:sldMk cId="3701891598" sldId="832"/>
            <ac:spMk id="6" creationId="{0DD0FD5B-5392-4A91-A136-1ABD60A45650}"/>
          </ac:spMkLst>
        </pc:spChg>
        <pc:spChg chg="add mod">
          <ac:chgData name="Thomas Nield" userId="e7924354f0a44a8c" providerId="LiveId" clId="{6D4BC7FC-0D5F-441D-9969-DFCC5ADF9722}" dt="2020-12-08T17:56:25.981" v="11844" actId="1076"/>
          <ac:spMkLst>
            <pc:docMk/>
            <pc:sldMk cId="3701891598" sldId="832"/>
            <ac:spMk id="7" creationId="{8EFDF1BC-CB66-4801-A481-C22494C15EE4}"/>
          </ac:spMkLst>
        </pc:spChg>
        <pc:spChg chg="add mod">
          <ac:chgData name="Thomas Nield" userId="e7924354f0a44a8c" providerId="LiveId" clId="{6D4BC7FC-0D5F-441D-9969-DFCC5ADF9722}" dt="2020-12-08T17:56:25.981" v="11844" actId="1076"/>
          <ac:spMkLst>
            <pc:docMk/>
            <pc:sldMk cId="3701891598" sldId="832"/>
            <ac:spMk id="8" creationId="{F1537C56-7602-43E4-A712-F3BE26493C9E}"/>
          </ac:spMkLst>
        </pc:spChg>
        <pc:spChg chg="add mod ord">
          <ac:chgData name="Thomas Nield" userId="e7924354f0a44a8c" providerId="LiveId" clId="{6D4BC7FC-0D5F-441D-9969-DFCC5ADF9722}" dt="2020-12-08T17:56:39.663" v="11847" actId="1076"/>
          <ac:spMkLst>
            <pc:docMk/>
            <pc:sldMk cId="3701891598" sldId="832"/>
            <ac:spMk id="9" creationId="{9E7B44D1-A8A1-4C28-B6ED-BAA11E27FD2E}"/>
          </ac:spMkLst>
        </pc:spChg>
        <pc:spChg chg="add mod">
          <ac:chgData name="Thomas Nield" userId="e7924354f0a44a8c" providerId="LiveId" clId="{6D4BC7FC-0D5F-441D-9969-DFCC5ADF9722}" dt="2020-12-08T17:56:25.981" v="11844" actId="1076"/>
          <ac:spMkLst>
            <pc:docMk/>
            <pc:sldMk cId="3701891598" sldId="832"/>
            <ac:spMk id="10" creationId="{FFFEFFAC-FE90-40A9-B10A-C6DB11D19942}"/>
          </ac:spMkLst>
        </pc:spChg>
        <pc:spChg chg="add mod">
          <ac:chgData name="Thomas Nield" userId="e7924354f0a44a8c" providerId="LiveId" clId="{6D4BC7FC-0D5F-441D-9969-DFCC5ADF9722}" dt="2020-12-08T17:56:25.981" v="11844" actId="1076"/>
          <ac:spMkLst>
            <pc:docMk/>
            <pc:sldMk cId="3701891598" sldId="832"/>
            <ac:spMk id="11" creationId="{AB34704D-97BF-4491-A7FA-4EDE7D96FC0D}"/>
          </ac:spMkLst>
        </pc:spChg>
        <pc:spChg chg="add mod">
          <ac:chgData name="Thomas Nield" userId="e7924354f0a44a8c" providerId="LiveId" clId="{6D4BC7FC-0D5F-441D-9969-DFCC5ADF9722}" dt="2020-12-08T17:56:25.981" v="11844" actId="1076"/>
          <ac:spMkLst>
            <pc:docMk/>
            <pc:sldMk cId="3701891598" sldId="832"/>
            <ac:spMk id="12" creationId="{17582196-FC3F-44F8-89C3-C7AC9AC628CC}"/>
          </ac:spMkLst>
        </pc:spChg>
        <pc:spChg chg="add mod">
          <ac:chgData name="Thomas Nield" userId="e7924354f0a44a8c" providerId="LiveId" clId="{6D4BC7FC-0D5F-441D-9969-DFCC5ADF9722}" dt="2020-12-08T17:56:25.981" v="11844" actId="1076"/>
          <ac:spMkLst>
            <pc:docMk/>
            <pc:sldMk cId="3701891598" sldId="832"/>
            <ac:spMk id="13" creationId="{D8C9C7D7-7B65-4359-A2A6-3261DCCCBD74}"/>
          </ac:spMkLst>
        </pc:spChg>
        <pc:cxnChg chg="add mod ord">
          <ac:chgData name="Thomas Nield" userId="e7924354f0a44a8c" providerId="LiveId" clId="{6D4BC7FC-0D5F-441D-9969-DFCC5ADF9722}" dt="2020-12-08T17:56:34.788" v="11846" actId="166"/>
          <ac:cxnSpMkLst>
            <pc:docMk/>
            <pc:sldMk cId="3701891598" sldId="832"/>
            <ac:cxnSpMk id="15" creationId="{E00235E4-BA5E-4E02-8B35-4F99CC938D80}"/>
          </ac:cxnSpMkLst>
        </pc:cxnChg>
        <pc:cxnChg chg="add mod ord">
          <ac:chgData name="Thomas Nield" userId="e7924354f0a44a8c" providerId="LiveId" clId="{6D4BC7FC-0D5F-441D-9969-DFCC5ADF9722}" dt="2020-12-08T17:59:31.734" v="12411" actId="167"/>
          <ac:cxnSpMkLst>
            <pc:docMk/>
            <pc:sldMk cId="3701891598" sldId="832"/>
            <ac:cxnSpMk id="19" creationId="{F11E50B6-BB45-4E63-9195-34A0595DC447}"/>
          </ac:cxnSpMkLst>
        </pc:cxnChg>
      </pc:sldChg>
      <pc:sldChg chg="addSp delSp modSp new mod">
        <pc:chgData name="Thomas Nield" userId="e7924354f0a44a8c" providerId="LiveId" clId="{6D4BC7FC-0D5F-441D-9969-DFCC5ADF9722}" dt="2020-12-08T18:33:27.116" v="14010" actId="20577"/>
        <pc:sldMkLst>
          <pc:docMk/>
          <pc:sldMk cId="740393891" sldId="833"/>
        </pc:sldMkLst>
        <pc:spChg chg="mod">
          <ac:chgData name="Thomas Nield" userId="e7924354f0a44a8c" providerId="LiveId" clId="{6D4BC7FC-0D5F-441D-9969-DFCC5ADF9722}" dt="2020-12-08T18:25:22.415" v="13730"/>
          <ac:spMkLst>
            <pc:docMk/>
            <pc:sldMk cId="740393891" sldId="833"/>
            <ac:spMk id="2" creationId="{6C361958-E8DB-4336-BE22-FA08745FEB41}"/>
          </ac:spMkLst>
        </pc:spChg>
        <pc:spChg chg="del">
          <ac:chgData name="Thomas Nield" userId="e7924354f0a44a8c" providerId="LiveId" clId="{6D4BC7FC-0D5F-441D-9969-DFCC5ADF9722}" dt="2020-12-08T18:21:53.248" v="13728" actId="478"/>
          <ac:spMkLst>
            <pc:docMk/>
            <pc:sldMk cId="740393891" sldId="833"/>
            <ac:spMk id="3" creationId="{75E1A8A8-4F20-460C-81B7-0329FD4C7A25}"/>
          </ac:spMkLst>
        </pc:spChg>
        <pc:spChg chg="add del mod">
          <ac:chgData name="Thomas Nield" userId="e7924354f0a44a8c" providerId="LiveId" clId="{6D4BC7FC-0D5F-441D-9969-DFCC5ADF9722}" dt="2020-12-08T18:31:59.408" v="13981" actId="478"/>
          <ac:spMkLst>
            <pc:docMk/>
            <pc:sldMk cId="740393891" sldId="833"/>
            <ac:spMk id="4" creationId="{6E8F6B33-486B-4E5D-8B57-B590C3657A95}"/>
          </ac:spMkLst>
        </pc:spChg>
        <pc:spChg chg="add mod">
          <ac:chgData name="Thomas Nield" userId="e7924354f0a44a8c" providerId="LiveId" clId="{6D4BC7FC-0D5F-441D-9969-DFCC5ADF9722}" dt="2020-12-08T18:33:27.116" v="14010" actId="20577"/>
          <ac:spMkLst>
            <pc:docMk/>
            <pc:sldMk cId="740393891" sldId="833"/>
            <ac:spMk id="5" creationId="{EF6762A6-9EE5-46DD-89F5-DD13AECDEF46}"/>
          </ac:spMkLst>
        </pc:spChg>
      </pc:sldChg>
      <pc:sldChg chg="addSp delSp modSp new del mod">
        <pc:chgData name="Thomas Nield" userId="e7924354f0a44a8c" providerId="LiveId" clId="{6D4BC7FC-0D5F-441D-9969-DFCC5ADF9722}" dt="2020-11-30T23:40:53.023" v="11587" actId="680"/>
        <pc:sldMkLst>
          <pc:docMk/>
          <pc:sldMk cId="4099047432" sldId="833"/>
        </pc:sldMkLst>
        <pc:spChg chg="add del">
          <ac:chgData name="Thomas Nield" userId="e7924354f0a44a8c" providerId="LiveId" clId="{6D4BC7FC-0D5F-441D-9969-DFCC5ADF9722}" dt="2020-11-30T23:40:52.617" v="11586" actId="478"/>
          <ac:spMkLst>
            <pc:docMk/>
            <pc:sldMk cId="4099047432" sldId="833"/>
            <ac:spMk id="3" creationId="{DCDC75D6-57B1-4BA6-87F7-67FECF46D7C6}"/>
          </ac:spMkLst>
        </pc:spChg>
        <pc:spChg chg="add del mod">
          <ac:chgData name="Thomas Nield" userId="e7924354f0a44a8c" providerId="LiveId" clId="{6D4BC7FC-0D5F-441D-9969-DFCC5ADF9722}" dt="2020-11-30T23:40:52.205" v="11585"/>
          <ac:spMkLst>
            <pc:docMk/>
            <pc:sldMk cId="4099047432" sldId="833"/>
            <ac:spMk id="4" creationId="{23BA1F5E-29B9-4344-8A3C-195019F61374}"/>
          </ac:spMkLst>
        </pc:spChg>
      </pc:sldChg>
      <pc:sldChg chg="delSp modSp add mod">
        <pc:chgData name="Thomas Nield" userId="e7924354f0a44a8c" providerId="LiveId" clId="{6D4BC7FC-0D5F-441D-9969-DFCC5ADF9722}" dt="2020-12-08T18:19:29.093" v="13491" actId="14100"/>
        <pc:sldMkLst>
          <pc:docMk/>
          <pc:sldMk cId="3005253412" sldId="834"/>
        </pc:sldMkLst>
        <pc:spChg chg="mod">
          <ac:chgData name="Thomas Nield" userId="e7924354f0a44a8c" providerId="LiveId" clId="{6D4BC7FC-0D5F-441D-9969-DFCC5ADF9722}" dt="2020-12-08T18:19:29.093" v="13491" actId="14100"/>
          <ac:spMkLst>
            <pc:docMk/>
            <pc:sldMk cId="3005253412" sldId="834"/>
            <ac:spMk id="3" creationId="{CCF2CB4B-5052-496B-AF44-7D929B383914}"/>
          </ac:spMkLst>
        </pc:spChg>
        <pc:cxnChg chg="del">
          <ac:chgData name="Thomas Nield" userId="e7924354f0a44a8c" providerId="LiveId" clId="{6D4BC7FC-0D5F-441D-9969-DFCC5ADF9722}" dt="2020-12-08T17:57:08.011" v="11849" actId="478"/>
          <ac:cxnSpMkLst>
            <pc:docMk/>
            <pc:sldMk cId="3005253412" sldId="834"/>
            <ac:cxnSpMk id="19" creationId="{F11E50B6-BB45-4E63-9195-34A0595DC447}"/>
          </ac:cxnSpMkLst>
        </pc:cxnChg>
      </pc:sldChg>
      <pc:sldChg chg="modSp add mod">
        <pc:chgData name="Thomas Nield" userId="e7924354f0a44a8c" providerId="LiveId" clId="{6D4BC7FC-0D5F-441D-9969-DFCC5ADF9722}" dt="2020-12-08T18:35:39.498" v="14142" actId="20577"/>
        <pc:sldMkLst>
          <pc:docMk/>
          <pc:sldMk cId="2848598027" sldId="835"/>
        </pc:sldMkLst>
        <pc:spChg chg="mod">
          <ac:chgData name="Thomas Nield" userId="e7924354f0a44a8c" providerId="LiveId" clId="{6D4BC7FC-0D5F-441D-9969-DFCC5ADF9722}" dt="2020-12-08T18:35:39.498" v="14142" actId="20577"/>
          <ac:spMkLst>
            <pc:docMk/>
            <pc:sldMk cId="2848598027" sldId="835"/>
            <ac:spMk id="3" creationId="{CCF2CB4B-5052-496B-AF44-7D929B383914}"/>
          </ac:spMkLst>
        </pc:spChg>
        <pc:cxnChg chg="ord">
          <ac:chgData name="Thomas Nield" userId="e7924354f0a44a8c" providerId="LiveId" clId="{6D4BC7FC-0D5F-441D-9969-DFCC5ADF9722}" dt="2020-12-08T17:59:25.741" v="12410" actId="167"/>
          <ac:cxnSpMkLst>
            <pc:docMk/>
            <pc:sldMk cId="2848598027" sldId="835"/>
            <ac:cxnSpMk id="19" creationId="{F11E50B6-BB45-4E63-9195-34A0595DC447}"/>
          </ac:cxnSpMkLst>
        </pc:cxnChg>
      </pc:sldChg>
      <pc:sldChg chg="modSp add mod">
        <pc:chgData name="Thomas Nield" userId="e7924354f0a44a8c" providerId="LiveId" clId="{6D4BC7FC-0D5F-441D-9969-DFCC5ADF9722}" dt="2020-12-08T18:20:56.103" v="13718" actId="20577"/>
        <pc:sldMkLst>
          <pc:docMk/>
          <pc:sldMk cId="2425251256" sldId="836"/>
        </pc:sldMkLst>
        <pc:spChg chg="mod">
          <ac:chgData name="Thomas Nield" userId="e7924354f0a44a8c" providerId="LiveId" clId="{6D4BC7FC-0D5F-441D-9969-DFCC5ADF9722}" dt="2020-12-08T18:20:56.103" v="13718" actId="20577"/>
          <ac:spMkLst>
            <pc:docMk/>
            <pc:sldMk cId="2425251256" sldId="836"/>
            <ac:spMk id="3" creationId="{CCF2CB4B-5052-496B-AF44-7D929B383914}"/>
          </ac:spMkLst>
        </pc:spChg>
      </pc:sldChg>
      <pc:sldChg chg="addSp modSp new mod">
        <pc:chgData name="Thomas Nield" userId="e7924354f0a44a8c" providerId="LiveId" clId="{6D4BC7FC-0D5F-441D-9969-DFCC5ADF9722}" dt="2020-12-08T18:37:40.602" v="14569" actId="20577"/>
        <pc:sldMkLst>
          <pc:docMk/>
          <pc:sldMk cId="4188865088" sldId="837"/>
        </pc:sldMkLst>
        <pc:spChg chg="mod">
          <ac:chgData name="Thomas Nield" userId="e7924354f0a44a8c" providerId="LiveId" clId="{6D4BC7FC-0D5F-441D-9969-DFCC5ADF9722}" dt="2020-12-08T18:36:22.282" v="14331" actId="1076"/>
          <ac:spMkLst>
            <pc:docMk/>
            <pc:sldMk cId="4188865088" sldId="837"/>
            <ac:spMk id="2" creationId="{49820109-090F-4730-9ADA-0C9543F02249}"/>
          </ac:spMkLst>
        </pc:spChg>
        <pc:spChg chg="mod">
          <ac:chgData name="Thomas Nield" userId="e7924354f0a44a8c" providerId="LiveId" clId="{6D4BC7FC-0D5F-441D-9969-DFCC5ADF9722}" dt="2020-12-08T18:37:40.602" v="14569" actId="20577"/>
          <ac:spMkLst>
            <pc:docMk/>
            <pc:sldMk cId="4188865088" sldId="837"/>
            <ac:spMk id="3" creationId="{08BC288D-F003-4910-B3DD-5530A438C4EA}"/>
          </ac:spMkLst>
        </pc:spChg>
        <pc:spChg chg="add mod">
          <ac:chgData name="Thomas Nield" userId="e7924354f0a44a8c" providerId="LiveId" clId="{6D4BC7FC-0D5F-441D-9969-DFCC5ADF9722}" dt="2020-12-08T18:36:25.952" v="14332" actId="1076"/>
          <ac:spMkLst>
            <pc:docMk/>
            <pc:sldMk cId="4188865088" sldId="837"/>
            <ac:spMk id="5" creationId="{9BD409E7-7E90-4530-B016-03D40F37467E}"/>
          </ac:spMkLst>
        </pc:spChg>
        <pc:spChg chg="add mod">
          <ac:chgData name="Thomas Nield" userId="e7924354f0a44a8c" providerId="LiveId" clId="{6D4BC7FC-0D5F-441D-9969-DFCC5ADF9722}" dt="2020-12-08T18:36:25.952" v="14332" actId="1076"/>
          <ac:spMkLst>
            <pc:docMk/>
            <pc:sldMk cId="4188865088" sldId="837"/>
            <ac:spMk id="6" creationId="{4A1F0811-06B2-4AC5-908D-26FDC9AF237C}"/>
          </ac:spMkLst>
        </pc:spChg>
        <pc:spChg chg="add mod">
          <ac:chgData name="Thomas Nield" userId="e7924354f0a44a8c" providerId="LiveId" clId="{6D4BC7FC-0D5F-441D-9969-DFCC5ADF9722}" dt="2020-12-08T18:36:25.952" v="14332" actId="1076"/>
          <ac:spMkLst>
            <pc:docMk/>
            <pc:sldMk cId="4188865088" sldId="837"/>
            <ac:spMk id="7" creationId="{88CBB493-F648-41C9-9616-08A2637B6508}"/>
          </ac:spMkLst>
        </pc:spChg>
        <pc:spChg chg="add mod">
          <ac:chgData name="Thomas Nield" userId="e7924354f0a44a8c" providerId="LiveId" clId="{6D4BC7FC-0D5F-441D-9969-DFCC5ADF9722}" dt="2020-12-08T18:36:25.952" v="14332" actId="1076"/>
          <ac:spMkLst>
            <pc:docMk/>
            <pc:sldMk cId="4188865088" sldId="837"/>
            <ac:spMk id="8" creationId="{8CB53CEC-4746-4AD4-9391-1D72BC8191F8}"/>
          </ac:spMkLst>
        </pc:spChg>
        <pc:spChg chg="add mod">
          <ac:chgData name="Thomas Nield" userId="e7924354f0a44a8c" providerId="LiveId" clId="{6D4BC7FC-0D5F-441D-9969-DFCC5ADF9722}" dt="2020-12-08T18:36:25.952" v="14332" actId="1076"/>
          <ac:spMkLst>
            <pc:docMk/>
            <pc:sldMk cId="4188865088" sldId="837"/>
            <ac:spMk id="9" creationId="{27A97569-4AD6-44B2-A2D1-5E8065BF0013}"/>
          </ac:spMkLst>
        </pc:spChg>
        <pc:spChg chg="add mod">
          <ac:chgData name="Thomas Nield" userId="e7924354f0a44a8c" providerId="LiveId" clId="{6D4BC7FC-0D5F-441D-9969-DFCC5ADF9722}" dt="2020-12-08T18:36:25.952" v="14332" actId="1076"/>
          <ac:spMkLst>
            <pc:docMk/>
            <pc:sldMk cId="4188865088" sldId="837"/>
            <ac:spMk id="10" creationId="{2DE1D671-8F22-4BB6-8D5E-6D01D9E42200}"/>
          </ac:spMkLst>
        </pc:spChg>
        <pc:spChg chg="add mod">
          <ac:chgData name="Thomas Nield" userId="e7924354f0a44a8c" providerId="LiveId" clId="{6D4BC7FC-0D5F-441D-9969-DFCC5ADF9722}" dt="2020-12-08T18:36:25.952" v="14332" actId="1076"/>
          <ac:spMkLst>
            <pc:docMk/>
            <pc:sldMk cId="4188865088" sldId="837"/>
            <ac:spMk id="11" creationId="{E9667EF5-4920-4BE4-95E3-FCAE196FC735}"/>
          </ac:spMkLst>
        </pc:spChg>
        <pc:spChg chg="add mod">
          <ac:chgData name="Thomas Nield" userId="e7924354f0a44a8c" providerId="LiveId" clId="{6D4BC7FC-0D5F-441D-9969-DFCC5ADF9722}" dt="2020-12-08T18:36:25.952" v="14332" actId="1076"/>
          <ac:spMkLst>
            <pc:docMk/>
            <pc:sldMk cId="4188865088" sldId="837"/>
            <ac:spMk id="12" creationId="{7D40C3D1-9C1C-4AE6-8CA1-34FB3456B054}"/>
          </ac:spMkLst>
        </pc:spChg>
        <pc:spChg chg="add mod">
          <ac:chgData name="Thomas Nield" userId="e7924354f0a44a8c" providerId="LiveId" clId="{6D4BC7FC-0D5F-441D-9969-DFCC5ADF9722}" dt="2020-12-08T18:36:25.952" v="14332" actId="1076"/>
          <ac:spMkLst>
            <pc:docMk/>
            <pc:sldMk cId="4188865088" sldId="837"/>
            <ac:spMk id="13" creationId="{986753EA-33D1-4203-A944-DC4164F2D0C6}"/>
          </ac:spMkLst>
        </pc:spChg>
        <pc:spChg chg="add mod">
          <ac:chgData name="Thomas Nield" userId="e7924354f0a44a8c" providerId="LiveId" clId="{6D4BC7FC-0D5F-441D-9969-DFCC5ADF9722}" dt="2020-12-08T18:36:25.952" v="14332" actId="1076"/>
          <ac:spMkLst>
            <pc:docMk/>
            <pc:sldMk cId="4188865088" sldId="837"/>
            <ac:spMk id="14" creationId="{64EF9541-4FB5-4B87-B0A1-65C7C31756E5}"/>
          </ac:spMkLst>
        </pc:spChg>
        <pc:cxnChg chg="add mod">
          <ac:chgData name="Thomas Nield" userId="e7924354f0a44a8c" providerId="LiveId" clId="{6D4BC7FC-0D5F-441D-9969-DFCC5ADF9722}" dt="2020-12-08T18:36:25.952" v="14332" actId="1076"/>
          <ac:cxnSpMkLst>
            <pc:docMk/>
            <pc:sldMk cId="4188865088" sldId="837"/>
            <ac:cxnSpMk id="4" creationId="{EC6A13FA-B322-4BA1-8404-72564EB0D637}"/>
          </ac:cxnSpMkLst>
        </pc:cxnChg>
        <pc:cxnChg chg="add mod">
          <ac:chgData name="Thomas Nield" userId="e7924354f0a44a8c" providerId="LiveId" clId="{6D4BC7FC-0D5F-441D-9969-DFCC5ADF9722}" dt="2020-12-08T18:36:25.952" v="14332" actId="1076"/>
          <ac:cxnSpMkLst>
            <pc:docMk/>
            <pc:sldMk cId="4188865088" sldId="837"/>
            <ac:cxnSpMk id="15" creationId="{EF3BB9F7-A033-4046-98B8-CDE74D6DCBCC}"/>
          </ac:cxnSpMkLst>
        </pc:cxnChg>
      </pc:sldChg>
      <pc:sldChg chg="addSp delSp modSp new mod">
        <pc:chgData name="Thomas Nield" userId="e7924354f0a44a8c" providerId="LiveId" clId="{6D4BC7FC-0D5F-441D-9969-DFCC5ADF9722}" dt="2020-12-08T18:38:03.483" v="14579" actId="20577"/>
        <pc:sldMkLst>
          <pc:docMk/>
          <pc:sldMk cId="3395505949" sldId="838"/>
        </pc:sldMkLst>
        <pc:spChg chg="mod">
          <ac:chgData name="Thomas Nield" userId="e7924354f0a44a8c" providerId="LiveId" clId="{6D4BC7FC-0D5F-441D-9969-DFCC5ADF9722}" dt="2020-12-08T18:34:55.500" v="14025"/>
          <ac:spMkLst>
            <pc:docMk/>
            <pc:sldMk cId="3395505949" sldId="838"/>
            <ac:spMk id="2" creationId="{B100F9DA-A76B-4729-86ED-D874DAEF163A}"/>
          </ac:spMkLst>
        </pc:spChg>
        <pc:spChg chg="del">
          <ac:chgData name="Thomas Nield" userId="e7924354f0a44a8c" providerId="LiveId" clId="{6D4BC7FC-0D5F-441D-9969-DFCC5ADF9722}" dt="2020-12-08T18:34:31.398" v="14013" actId="478"/>
          <ac:spMkLst>
            <pc:docMk/>
            <pc:sldMk cId="3395505949" sldId="838"/>
            <ac:spMk id="3" creationId="{E3CD02EC-5AEC-42F0-B0D3-877AF1F334D5}"/>
          </ac:spMkLst>
        </pc:spChg>
        <pc:spChg chg="add mod">
          <ac:chgData name="Thomas Nield" userId="e7924354f0a44a8c" providerId="LiveId" clId="{6D4BC7FC-0D5F-441D-9969-DFCC5ADF9722}" dt="2020-12-08T18:38:03.483" v="14579" actId="20577"/>
          <ac:spMkLst>
            <pc:docMk/>
            <pc:sldMk cId="3395505949" sldId="838"/>
            <ac:spMk id="4" creationId="{7DB82128-DFE6-4553-9120-344C0E740052}"/>
          </ac:spMkLst>
        </pc:spChg>
      </pc:sldChg>
      <pc:sldChg chg="new del">
        <pc:chgData name="Thomas Nield" userId="e7924354f0a44a8c" providerId="LiveId" clId="{6D4BC7FC-0D5F-441D-9969-DFCC5ADF9722}" dt="2020-12-08T20:10:30.033" v="14600" actId="2696"/>
        <pc:sldMkLst>
          <pc:docMk/>
          <pc:sldMk cId="2978329430" sldId="839"/>
        </pc:sldMkLst>
      </pc:sldChg>
      <pc:sldChg chg="addSp delSp modSp add mod ord">
        <pc:chgData name="Thomas Nield" userId="e7924354f0a44a8c" providerId="LiveId" clId="{6D4BC7FC-0D5F-441D-9969-DFCC5ADF9722}" dt="2020-12-08T20:12:02.254" v="14659"/>
        <pc:sldMkLst>
          <pc:docMk/>
          <pc:sldMk cId="3558033263" sldId="839"/>
        </pc:sldMkLst>
        <pc:spChg chg="mod">
          <ac:chgData name="Thomas Nield" userId="e7924354f0a44a8c" providerId="LiveId" clId="{6D4BC7FC-0D5F-441D-9969-DFCC5ADF9722}" dt="2020-12-08T20:10:55.980" v="14626" actId="20577"/>
          <ac:spMkLst>
            <pc:docMk/>
            <pc:sldMk cId="3558033263" sldId="839"/>
            <ac:spMk id="2" creationId="{B100F9DA-A76B-4729-86ED-D874DAEF163A}"/>
          </ac:spMkLst>
        </pc:spChg>
        <pc:spChg chg="add mod">
          <ac:chgData name="Thomas Nield" userId="e7924354f0a44a8c" providerId="LiveId" clId="{6D4BC7FC-0D5F-441D-9969-DFCC5ADF9722}" dt="2020-12-08T20:10:52.268" v="14610" actId="1076"/>
          <ac:spMkLst>
            <pc:docMk/>
            <pc:sldMk cId="3558033263" sldId="839"/>
            <ac:spMk id="3" creationId="{B4FCE964-4AE2-42A1-B3F1-FD0F75BA94A8}"/>
          </ac:spMkLst>
        </pc:spChg>
        <pc:spChg chg="del">
          <ac:chgData name="Thomas Nield" userId="e7924354f0a44a8c" providerId="LiveId" clId="{6D4BC7FC-0D5F-441D-9969-DFCC5ADF9722}" dt="2020-12-08T20:10:33.068" v="14602" actId="478"/>
          <ac:spMkLst>
            <pc:docMk/>
            <pc:sldMk cId="3558033263" sldId="839"/>
            <ac:spMk id="4" creationId="{7DB82128-DFE6-4553-9120-344C0E740052}"/>
          </ac:spMkLst>
        </pc:spChg>
        <pc:spChg chg="add del">
          <ac:chgData name="Thomas Nield" userId="e7924354f0a44a8c" providerId="LiveId" clId="{6D4BC7FC-0D5F-441D-9969-DFCC5ADF9722}" dt="2020-12-08T20:11:01.936" v="14628"/>
          <ac:spMkLst>
            <pc:docMk/>
            <pc:sldMk cId="3558033263" sldId="839"/>
            <ac:spMk id="5" creationId="{7423D09B-BCBD-41EF-88AB-19D50DCE9C25}"/>
          </ac:spMkLst>
        </pc:spChg>
      </pc:sldChg>
      <pc:sldChg chg="addSp delSp modSp add mod">
        <pc:chgData name="Thomas Nield" userId="e7924354f0a44a8c" providerId="LiveId" clId="{6D4BC7FC-0D5F-441D-9969-DFCC5ADF9722}" dt="2020-12-08T20:11:53.160" v="14657" actId="14100"/>
        <pc:sldMkLst>
          <pc:docMk/>
          <pc:sldMk cId="642749178" sldId="840"/>
        </pc:sldMkLst>
        <pc:spChg chg="mod">
          <ac:chgData name="Thomas Nield" userId="e7924354f0a44a8c" providerId="LiveId" clId="{6D4BC7FC-0D5F-441D-9969-DFCC5ADF9722}" dt="2020-12-08T20:11:08.050" v="14640" actId="20577"/>
          <ac:spMkLst>
            <pc:docMk/>
            <pc:sldMk cId="642749178" sldId="840"/>
            <ac:spMk id="2" creationId="{B100F9DA-A76B-4729-86ED-D874DAEF163A}"/>
          </ac:spMkLst>
        </pc:spChg>
        <pc:spChg chg="del">
          <ac:chgData name="Thomas Nield" userId="e7924354f0a44a8c" providerId="LiveId" clId="{6D4BC7FC-0D5F-441D-9969-DFCC5ADF9722}" dt="2020-12-08T20:11:13.880" v="14641" actId="478"/>
          <ac:spMkLst>
            <pc:docMk/>
            <pc:sldMk cId="642749178" sldId="840"/>
            <ac:spMk id="3" creationId="{B4FCE964-4AE2-42A1-B3F1-FD0F75BA94A8}"/>
          </ac:spMkLst>
        </pc:spChg>
        <pc:spChg chg="add mod">
          <ac:chgData name="Thomas Nield" userId="e7924354f0a44a8c" providerId="LiveId" clId="{6D4BC7FC-0D5F-441D-9969-DFCC5ADF9722}" dt="2020-12-08T20:11:53.160" v="14657" actId="14100"/>
          <ac:spMkLst>
            <pc:docMk/>
            <pc:sldMk cId="642749178" sldId="840"/>
            <ac:spMk id="4" creationId="{DF3CEC27-85A3-4404-A1EC-02B58C712DB5}"/>
          </ac:spMkLst>
        </pc:spChg>
      </pc:sldChg>
      <pc:sldChg chg="addSp delSp modSp add mod">
        <pc:chgData name="Thomas Nield" userId="e7924354f0a44a8c" providerId="LiveId" clId="{6D4BC7FC-0D5F-441D-9969-DFCC5ADF9722}" dt="2020-12-08T20:13:38.762" v="15362" actId="20577"/>
        <pc:sldMkLst>
          <pc:docMk/>
          <pc:sldMk cId="2532746115" sldId="841"/>
        </pc:sldMkLst>
        <pc:spChg chg="mod">
          <ac:chgData name="Thomas Nield" userId="e7924354f0a44a8c" providerId="LiveId" clId="{6D4BC7FC-0D5F-441D-9969-DFCC5ADF9722}" dt="2020-12-08T20:13:12.302" v="15355" actId="20577"/>
          <ac:spMkLst>
            <pc:docMk/>
            <pc:sldMk cId="2532746115" sldId="841"/>
            <ac:spMk id="2" creationId="{07D07E00-A0BB-4113-95F1-6723B0054DAC}"/>
          </ac:spMkLst>
        </pc:spChg>
        <pc:spChg chg="del mod">
          <ac:chgData name="Thomas Nield" userId="e7924354f0a44a8c" providerId="LiveId" clId="{6D4BC7FC-0D5F-441D-9969-DFCC5ADF9722}" dt="2020-12-08T20:12:48.313" v="15316" actId="478"/>
          <ac:spMkLst>
            <pc:docMk/>
            <pc:sldMk cId="2532746115" sldId="841"/>
            <ac:spMk id="3" creationId="{1AC8FB15-4003-464E-8552-E22F8D77542B}"/>
          </ac:spMkLst>
        </pc:spChg>
        <pc:spChg chg="del">
          <ac:chgData name="Thomas Nield" userId="e7924354f0a44a8c" providerId="LiveId" clId="{6D4BC7FC-0D5F-441D-9969-DFCC5ADF9722}" dt="2020-12-08T20:12:30.849" v="14661" actId="478"/>
          <ac:spMkLst>
            <pc:docMk/>
            <pc:sldMk cId="2532746115" sldId="841"/>
            <ac:spMk id="5" creationId="{CC5C805F-0BD2-4678-AA4B-3B8C806CB19F}"/>
          </ac:spMkLst>
        </pc:spChg>
        <pc:spChg chg="add del mod">
          <ac:chgData name="Thomas Nield" userId="e7924354f0a44a8c" providerId="LiveId" clId="{6D4BC7FC-0D5F-441D-9969-DFCC5ADF9722}" dt="2020-12-08T20:12:55.401" v="15323" actId="478"/>
          <ac:spMkLst>
            <pc:docMk/>
            <pc:sldMk cId="2532746115" sldId="841"/>
            <ac:spMk id="7" creationId="{822B64EE-DB73-498C-AA47-D1816238123A}"/>
          </ac:spMkLst>
        </pc:spChg>
        <pc:spChg chg="del">
          <ac:chgData name="Thomas Nield" userId="e7924354f0a44a8c" providerId="LiveId" clId="{6D4BC7FC-0D5F-441D-9969-DFCC5ADF9722}" dt="2020-12-08T20:12:30.849" v="14661" actId="478"/>
          <ac:spMkLst>
            <pc:docMk/>
            <pc:sldMk cId="2532746115" sldId="841"/>
            <ac:spMk id="9" creationId="{4DCE859C-BED5-45BD-81B3-1A86C231E39D}"/>
          </ac:spMkLst>
        </pc:spChg>
        <pc:spChg chg="del">
          <ac:chgData name="Thomas Nield" userId="e7924354f0a44a8c" providerId="LiveId" clId="{6D4BC7FC-0D5F-441D-9969-DFCC5ADF9722}" dt="2020-12-08T20:12:30.849" v="14661" actId="478"/>
          <ac:spMkLst>
            <pc:docMk/>
            <pc:sldMk cId="2532746115" sldId="841"/>
            <ac:spMk id="10" creationId="{8102ED34-8C30-4071-BA2A-7448FABF6DC4}"/>
          </ac:spMkLst>
        </pc:spChg>
        <pc:spChg chg="del">
          <ac:chgData name="Thomas Nield" userId="e7924354f0a44a8c" providerId="LiveId" clId="{6D4BC7FC-0D5F-441D-9969-DFCC5ADF9722}" dt="2020-12-08T20:12:30.849" v="14661" actId="478"/>
          <ac:spMkLst>
            <pc:docMk/>
            <pc:sldMk cId="2532746115" sldId="841"/>
            <ac:spMk id="11" creationId="{D80147F0-946D-4579-8BBB-564256A92E2E}"/>
          </ac:spMkLst>
        </pc:spChg>
        <pc:spChg chg="del">
          <ac:chgData name="Thomas Nield" userId="e7924354f0a44a8c" providerId="LiveId" clId="{6D4BC7FC-0D5F-441D-9969-DFCC5ADF9722}" dt="2020-12-08T20:12:30.849" v="14661" actId="478"/>
          <ac:spMkLst>
            <pc:docMk/>
            <pc:sldMk cId="2532746115" sldId="841"/>
            <ac:spMk id="13" creationId="{ABFB9E8F-F7FC-424D-A8CF-36325F97EE29}"/>
          </ac:spMkLst>
        </pc:spChg>
        <pc:spChg chg="add mod">
          <ac:chgData name="Thomas Nield" userId="e7924354f0a44a8c" providerId="LiveId" clId="{6D4BC7FC-0D5F-441D-9969-DFCC5ADF9722}" dt="2020-12-08T20:13:38.762" v="15362" actId="20577"/>
          <ac:spMkLst>
            <pc:docMk/>
            <pc:sldMk cId="2532746115" sldId="841"/>
            <ac:spMk id="20" creationId="{B5BA1CE6-A57D-4DAC-9A50-8ECE86920DFF}"/>
          </ac:spMkLst>
        </pc:spChg>
        <pc:picChg chg="del">
          <ac:chgData name="Thomas Nield" userId="e7924354f0a44a8c" providerId="LiveId" clId="{6D4BC7FC-0D5F-441D-9969-DFCC5ADF9722}" dt="2020-12-08T20:12:30.849" v="14661" actId="478"/>
          <ac:picMkLst>
            <pc:docMk/>
            <pc:sldMk cId="2532746115" sldId="841"/>
            <ac:picMk id="4" creationId="{A3653803-130B-404C-BC8A-4D4895FE307D}"/>
          </ac:picMkLst>
        </pc:picChg>
        <pc:picChg chg="del">
          <ac:chgData name="Thomas Nield" userId="e7924354f0a44a8c" providerId="LiveId" clId="{6D4BC7FC-0D5F-441D-9969-DFCC5ADF9722}" dt="2020-12-08T20:12:30.849" v="14661" actId="478"/>
          <ac:picMkLst>
            <pc:docMk/>
            <pc:sldMk cId="2532746115" sldId="841"/>
            <ac:picMk id="14" creationId="{747B9865-9166-402B-AAB3-4C545E897CDA}"/>
          </ac:picMkLst>
        </pc:picChg>
        <pc:picChg chg="del">
          <ac:chgData name="Thomas Nield" userId="e7924354f0a44a8c" providerId="LiveId" clId="{6D4BC7FC-0D5F-441D-9969-DFCC5ADF9722}" dt="2020-12-08T20:12:30.849" v="14661" actId="478"/>
          <ac:picMkLst>
            <pc:docMk/>
            <pc:sldMk cId="2532746115" sldId="841"/>
            <ac:picMk id="15" creationId="{BBCDD046-A597-463F-BA57-12EBEBD8D2FF}"/>
          </ac:picMkLst>
        </pc:picChg>
        <pc:picChg chg="del">
          <ac:chgData name="Thomas Nield" userId="e7924354f0a44a8c" providerId="LiveId" clId="{6D4BC7FC-0D5F-441D-9969-DFCC5ADF9722}" dt="2020-12-08T20:12:30.849" v="14661" actId="478"/>
          <ac:picMkLst>
            <pc:docMk/>
            <pc:sldMk cId="2532746115" sldId="841"/>
            <ac:picMk id="16" creationId="{A1A4745A-CF49-4BEF-92C1-90FD38058F97}"/>
          </ac:picMkLst>
        </pc:picChg>
        <pc:picChg chg="del">
          <ac:chgData name="Thomas Nield" userId="e7924354f0a44a8c" providerId="LiveId" clId="{6D4BC7FC-0D5F-441D-9969-DFCC5ADF9722}" dt="2020-12-08T20:12:30.849" v="14661" actId="478"/>
          <ac:picMkLst>
            <pc:docMk/>
            <pc:sldMk cId="2532746115" sldId="841"/>
            <ac:picMk id="17" creationId="{ED9943DF-D0A6-46D3-93A2-ABC66236744A}"/>
          </ac:picMkLst>
        </pc:picChg>
        <pc:picChg chg="del">
          <ac:chgData name="Thomas Nield" userId="e7924354f0a44a8c" providerId="LiveId" clId="{6D4BC7FC-0D5F-441D-9969-DFCC5ADF9722}" dt="2020-12-08T20:12:30.849" v="14661" actId="478"/>
          <ac:picMkLst>
            <pc:docMk/>
            <pc:sldMk cId="2532746115" sldId="841"/>
            <ac:picMk id="1026" creationId="{FE52757D-7CE8-4B55-9902-9459F090233F}"/>
          </ac:picMkLst>
        </pc:picChg>
        <pc:picChg chg="del">
          <ac:chgData name="Thomas Nield" userId="e7924354f0a44a8c" providerId="LiveId" clId="{6D4BC7FC-0D5F-441D-9969-DFCC5ADF9722}" dt="2020-12-08T20:12:30.849" v="14661" actId="478"/>
          <ac:picMkLst>
            <pc:docMk/>
            <pc:sldMk cId="2532746115" sldId="841"/>
            <ac:picMk id="2050" creationId="{64C0242E-4DAE-4F40-90E4-1D60B5188824}"/>
          </ac:picMkLst>
        </pc:picChg>
        <pc:picChg chg="del">
          <ac:chgData name="Thomas Nield" userId="e7924354f0a44a8c" providerId="LiveId" clId="{6D4BC7FC-0D5F-441D-9969-DFCC5ADF9722}" dt="2020-12-08T20:12:30.849" v="14661" actId="478"/>
          <ac:picMkLst>
            <pc:docMk/>
            <pc:sldMk cId="2532746115" sldId="841"/>
            <ac:picMk id="2052" creationId="{4618E2FE-C65A-414D-85FD-A57ED4ADA67B}"/>
          </ac:picMkLst>
        </pc:picChg>
      </pc:sldChg>
      <pc:sldMasterChg chg="delSldLayout">
        <pc:chgData name="Thomas Nield" userId="e7924354f0a44a8c" providerId="LiveId" clId="{6D4BC7FC-0D5F-441D-9969-DFCC5ADF9722}" dt="2020-12-08T20:13:15.709" v="15356" actId="2696"/>
        <pc:sldMasterMkLst>
          <pc:docMk/>
          <pc:sldMasterMk cId="946754946" sldId="2147483660"/>
        </pc:sldMasterMkLst>
        <pc:sldLayoutChg chg="del">
          <pc:chgData name="Thomas Nield" userId="e7924354f0a44a8c" providerId="LiveId" clId="{6D4BC7FC-0D5F-441D-9969-DFCC5ADF9722}" dt="2020-11-18T17:19:18.341" v="6" actId="47"/>
          <pc:sldLayoutMkLst>
            <pc:docMk/>
            <pc:sldMasterMk cId="946754946" sldId="2147483660"/>
            <pc:sldLayoutMk cId="668115111" sldId="2147483664"/>
          </pc:sldLayoutMkLst>
        </pc:sldLayoutChg>
        <pc:sldLayoutChg chg="del">
          <pc:chgData name="Thomas Nield" userId="e7924354f0a44a8c" providerId="LiveId" clId="{6D4BC7FC-0D5F-441D-9969-DFCC5ADF9722}" dt="2020-12-08T20:13:15.709" v="15356" actId="2696"/>
          <pc:sldLayoutMkLst>
            <pc:docMk/>
            <pc:sldMasterMk cId="946754946" sldId="2147483660"/>
            <pc:sldLayoutMk cId="2629447668" sldId="2147483664"/>
          </pc:sldLayoutMkLst>
        </pc:sldLayoutChg>
        <pc:sldLayoutChg chg="del">
          <pc:chgData name="Thomas Nield" userId="e7924354f0a44a8c" providerId="LiveId" clId="{6D4BC7FC-0D5F-441D-9969-DFCC5ADF9722}" dt="2020-11-18T17:19:18.341" v="6" actId="47"/>
          <pc:sldLayoutMkLst>
            <pc:docMk/>
            <pc:sldMasterMk cId="946754946" sldId="2147483660"/>
            <pc:sldLayoutMk cId="602873256" sldId="2147483665"/>
          </pc:sldLayoutMkLst>
        </pc:sldLayoutChg>
        <pc:sldLayoutChg chg="del">
          <pc:chgData name="Thomas Nield" userId="e7924354f0a44a8c" providerId="LiveId" clId="{6D4BC7FC-0D5F-441D-9969-DFCC5ADF9722}" dt="2020-11-18T17:19:18.341" v="6" actId="47"/>
          <pc:sldLayoutMkLst>
            <pc:docMk/>
            <pc:sldMasterMk cId="946754946" sldId="2147483660"/>
            <pc:sldLayoutMk cId="1123296138" sldId="2147483667"/>
          </pc:sldLayoutMkLst>
        </pc:sldLayoutChg>
      </pc:sldMasterChg>
    </pc:docChg>
  </pc:docChgLst>
  <pc:docChgLst>
    <pc:chgData name="Thomas Nield" userId="e7924354f0a44a8c" providerId="LiveId" clId="{9A61A16B-64B8-4D20-9A84-32CE0E61091F}"/>
    <pc:docChg chg="undo custSel addSld delSld modSld sldOrd">
      <pc:chgData name="Thomas Nield" userId="e7924354f0a44a8c" providerId="LiveId" clId="{9A61A16B-64B8-4D20-9A84-32CE0E61091F}" dt="2021-01-25T15:10:05.361" v="43409" actId="114"/>
      <pc:docMkLst>
        <pc:docMk/>
      </pc:docMkLst>
      <pc:sldChg chg="modSp mod">
        <pc:chgData name="Thomas Nield" userId="e7924354f0a44a8c" providerId="LiveId" clId="{9A61A16B-64B8-4D20-9A84-32CE0E61091F}" dt="2020-12-29T22:24:51.304" v="45" actId="20577"/>
        <pc:sldMkLst>
          <pc:docMk/>
          <pc:sldMk cId="2471807738" sldId="256"/>
        </pc:sldMkLst>
        <pc:spChg chg="mod">
          <ac:chgData name="Thomas Nield" userId="e7924354f0a44a8c" providerId="LiveId" clId="{9A61A16B-64B8-4D20-9A84-32CE0E61091F}" dt="2020-12-29T22:24:51.304" v="45" actId="20577"/>
          <ac:spMkLst>
            <pc:docMk/>
            <pc:sldMk cId="2471807738" sldId="256"/>
            <ac:spMk id="2" creationId="{00000000-0000-0000-0000-000000000000}"/>
          </ac:spMkLst>
        </pc:spChg>
      </pc:sldChg>
      <pc:sldChg chg="del">
        <pc:chgData name="Thomas Nield" userId="e7924354f0a44a8c" providerId="LiveId" clId="{9A61A16B-64B8-4D20-9A84-32CE0E61091F}" dt="2020-12-29T22:24:42.646" v="0" actId="47"/>
        <pc:sldMkLst>
          <pc:docMk/>
          <pc:sldMk cId="412251425" sldId="303"/>
        </pc:sldMkLst>
      </pc:sldChg>
      <pc:sldChg chg="del">
        <pc:chgData name="Thomas Nield" userId="e7924354f0a44a8c" providerId="LiveId" clId="{9A61A16B-64B8-4D20-9A84-32CE0E61091F}" dt="2020-12-29T22:24:42.646" v="0" actId="47"/>
        <pc:sldMkLst>
          <pc:docMk/>
          <pc:sldMk cId="2890467824" sldId="315"/>
        </pc:sldMkLst>
      </pc:sldChg>
      <pc:sldChg chg="modSp mod">
        <pc:chgData name="Thomas Nield" userId="e7924354f0a44a8c" providerId="LiveId" clId="{9A61A16B-64B8-4D20-9A84-32CE0E61091F}" dt="2020-12-29T22:28:49.484" v="234" actId="20577"/>
        <pc:sldMkLst>
          <pc:docMk/>
          <pc:sldMk cId="1176550322" sldId="322"/>
        </pc:sldMkLst>
        <pc:spChg chg="mod">
          <ac:chgData name="Thomas Nield" userId="e7924354f0a44a8c" providerId="LiveId" clId="{9A61A16B-64B8-4D20-9A84-32CE0E61091F}" dt="2020-12-29T22:28:49.484" v="234" actId="20577"/>
          <ac:spMkLst>
            <pc:docMk/>
            <pc:sldMk cId="1176550322" sldId="322"/>
            <ac:spMk id="2" creationId="{00000000-0000-0000-0000-000000000000}"/>
          </ac:spMkLst>
        </pc:spChg>
      </pc:sldChg>
      <pc:sldChg chg="modSp add del mod">
        <pc:chgData name="Thomas Nield" userId="e7924354f0a44a8c" providerId="LiveId" clId="{9A61A16B-64B8-4D20-9A84-32CE0E61091F}" dt="2021-01-03T03:15:48.495" v="14240" actId="2696"/>
        <pc:sldMkLst>
          <pc:docMk/>
          <pc:sldMk cId="3580781350" sldId="392"/>
        </pc:sldMkLst>
        <pc:spChg chg="mod">
          <ac:chgData name="Thomas Nield" userId="e7924354f0a44a8c" providerId="LiveId" clId="{9A61A16B-64B8-4D20-9A84-32CE0E61091F}" dt="2020-12-30T15:49:11.778" v="2357" actId="403"/>
          <ac:spMkLst>
            <pc:docMk/>
            <pc:sldMk cId="3580781350" sldId="392"/>
            <ac:spMk id="2" creationId="{E20FA6D9-5BE5-46C1-8F44-682CE5A940CB}"/>
          </ac:spMkLst>
        </pc:spChg>
      </pc:sldChg>
      <pc:sldChg chg="modSp add del mod modAnim">
        <pc:chgData name="Thomas Nield" userId="e7924354f0a44a8c" providerId="LiveId" clId="{9A61A16B-64B8-4D20-9A84-32CE0E61091F}" dt="2020-12-30T18:18:38.551" v="11285" actId="2696"/>
        <pc:sldMkLst>
          <pc:docMk/>
          <pc:sldMk cId="2332887592" sldId="393"/>
        </pc:sldMkLst>
        <pc:spChg chg="mod">
          <ac:chgData name="Thomas Nield" userId="e7924354f0a44a8c" providerId="LiveId" clId="{9A61A16B-64B8-4D20-9A84-32CE0E61091F}" dt="2020-12-30T15:48:39.283" v="2355" actId="20577"/>
          <ac:spMkLst>
            <pc:docMk/>
            <pc:sldMk cId="2332887592" sldId="393"/>
            <ac:spMk id="2" creationId="{E20FA6D9-5BE5-46C1-8F44-682CE5A940CB}"/>
          </ac:spMkLst>
        </pc:spChg>
      </pc:sldChg>
      <pc:sldChg chg="modSp add del mod">
        <pc:chgData name="Thomas Nield" userId="e7924354f0a44a8c" providerId="LiveId" clId="{9A61A16B-64B8-4D20-9A84-32CE0E61091F}" dt="2021-01-03T03:15:48.495" v="14240" actId="2696"/>
        <pc:sldMkLst>
          <pc:docMk/>
          <pc:sldMk cId="608071002" sldId="394"/>
        </pc:sldMkLst>
        <pc:spChg chg="mod">
          <ac:chgData name="Thomas Nield" userId="e7924354f0a44a8c" providerId="LiveId" clId="{9A61A16B-64B8-4D20-9A84-32CE0E61091F}" dt="2020-12-30T04:01:26.943" v="2255" actId="20577"/>
          <ac:spMkLst>
            <pc:docMk/>
            <pc:sldMk cId="608071002" sldId="394"/>
            <ac:spMk id="2" creationId="{062656E8-CA75-4A0C-9C82-16CB482A58E0}"/>
          </ac:spMkLst>
        </pc:spChg>
        <pc:spChg chg="mod">
          <ac:chgData name="Thomas Nield" userId="e7924354f0a44a8c" providerId="LiveId" clId="{9A61A16B-64B8-4D20-9A84-32CE0E61091F}" dt="2020-12-30T04:01:20.374" v="2235" actId="20577"/>
          <ac:spMkLst>
            <pc:docMk/>
            <pc:sldMk cId="608071002" sldId="394"/>
            <ac:spMk id="3" creationId="{3EF4C6BB-1381-45DA-A89A-B6EE6468D504}"/>
          </ac:spMkLst>
        </pc:spChg>
      </pc:sldChg>
      <pc:sldChg chg="modSp add del mod">
        <pc:chgData name="Thomas Nield" userId="e7924354f0a44a8c" providerId="LiveId" clId="{9A61A16B-64B8-4D20-9A84-32CE0E61091F}" dt="2021-01-03T03:15:48.495" v="14240" actId="2696"/>
        <pc:sldMkLst>
          <pc:docMk/>
          <pc:sldMk cId="1196713286" sldId="395"/>
        </pc:sldMkLst>
        <pc:spChg chg="mod">
          <ac:chgData name="Thomas Nield" userId="e7924354f0a44a8c" providerId="LiveId" clId="{9A61A16B-64B8-4D20-9A84-32CE0E61091F}" dt="2020-12-30T04:01:52.509" v="2275" actId="20577"/>
          <ac:spMkLst>
            <pc:docMk/>
            <pc:sldMk cId="1196713286" sldId="395"/>
            <ac:spMk id="2" creationId="{062656E8-CA75-4A0C-9C82-16CB482A58E0}"/>
          </ac:spMkLst>
        </pc:spChg>
        <pc:spChg chg="mod">
          <ac:chgData name="Thomas Nield" userId="e7924354f0a44a8c" providerId="LiveId" clId="{9A61A16B-64B8-4D20-9A84-32CE0E61091F}" dt="2020-12-30T04:01:49.835" v="2265" actId="20577"/>
          <ac:spMkLst>
            <pc:docMk/>
            <pc:sldMk cId="1196713286" sldId="395"/>
            <ac:spMk id="3" creationId="{3EF4C6BB-1381-45DA-A89A-B6EE6468D504}"/>
          </ac:spMkLst>
        </pc:spChg>
      </pc:sldChg>
      <pc:sldChg chg="del">
        <pc:chgData name="Thomas Nield" userId="e7924354f0a44a8c" providerId="LiveId" clId="{9A61A16B-64B8-4D20-9A84-32CE0E61091F}" dt="2020-12-29T22:24:42.646" v="0" actId="47"/>
        <pc:sldMkLst>
          <pc:docMk/>
          <pc:sldMk cId="244360779" sldId="411"/>
        </pc:sldMkLst>
      </pc:sldChg>
      <pc:sldChg chg="del">
        <pc:chgData name="Thomas Nield" userId="e7924354f0a44a8c" providerId="LiveId" clId="{9A61A16B-64B8-4D20-9A84-32CE0E61091F}" dt="2020-12-29T22:24:42.646" v="0" actId="47"/>
        <pc:sldMkLst>
          <pc:docMk/>
          <pc:sldMk cId="1307263304" sldId="412"/>
        </pc:sldMkLst>
      </pc:sldChg>
      <pc:sldChg chg="del">
        <pc:chgData name="Thomas Nield" userId="e7924354f0a44a8c" providerId="LiveId" clId="{9A61A16B-64B8-4D20-9A84-32CE0E61091F}" dt="2020-12-29T22:24:42.646" v="0" actId="47"/>
        <pc:sldMkLst>
          <pc:docMk/>
          <pc:sldMk cId="3594002742" sldId="444"/>
        </pc:sldMkLst>
      </pc:sldChg>
      <pc:sldChg chg="del">
        <pc:chgData name="Thomas Nield" userId="e7924354f0a44a8c" providerId="LiveId" clId="{9A61A16B-64B8-4D20-9A84-32CE0E61091F}" dt="2020-12-29T22:24:42.646" v="0" actId="47"/>
        <pc:sldMkLst>
          <pc:docMk/>
          <pc:sldMk cId="1117004637" sldId="446"/>
        </pc:sldMkLst>
      </pc:sldChg>
      <pc:sldChg chg="del">
        <pc:chgData name="Thomas Nield" userId="e7924354f0a44a8c" providerId="LiveId" clId="{9A61A16B-64B8-4D20-9A84-32CE0E61091F}" dt="2020-12-29T22:24:42.646" v="0" actId="47"/>
        <pc:sldMkLst>
          <pc:docMk/>
          <pc:sldMk cId="3998231832" sldId="447"/>
        </pc:sldMkLst>
      </pc:sldChg>
      <pc:sldChg chg="del">
        <pc:chgData name="Thomas Nield" userId="e7924354f0a44a8c" providerId="LiveId" clId="{9A61A16B-64B8-4D20-9A84-32CE0E61091F}" dt="2020-12-29T22:24:42.646" v="0" actId="47"/>
        <pc:sldMkLst>
          <pc:docMk/>
          <pc:sldMk cId="3925968764" sldId="448"/>
        </pc:sldMkLst>
      </pc:sldChg>
      <pc:sldChg chg="del">
        <pc:chgData name="Thomas Nield" userId="e7924354f0a44a8c" providerId="LiveId" clId="{9A61A16B-64B8-4D20-9A84-32CE0E61091F}" dt="2020-12-30T17:24:59.010" v="9237" actId="2696"/>
        <pc:sldMkLst>
          <pc:docMk/>
          <pc:sldMk cId="3863001338" sldId="497"/>
        </pc:sldMkLst>
      </pc:sldChg>
      <pc:sldChg chg="del">
        <pc:chgData name="Thomas Nield" userId="e7924354f0a44a8c" providerId="LiveId" clId="{9A61A16B-64B8-4D20-9A84-32CE0E61091F}" dt="2020-12-30T04:04:51.220" v="2348" actId="2696"/>
        <pc:sldMkLst>
          <pc:docMk/>
          <pc:sldMk cId="2951327277" sldId="500"/>
        </pc:sldMkLst>
      </pc:sldChg>
      <pc:sldChg chg="del">
        <pc:chgData name="Thomas Nield" userId="e7924354f0a44a8c" providerId="LiveId" clId="{9A61A16B-64B8-4D20-9A84-32CE0E61091F}" dt="2020-12-30T04:04:51.220" v="2348" actId="2696"/>
        <pc:sldMkLst>
          <pc:docMk/>
          <pc:sldMk cId="3784954435" sldId="501"/>
        </pc:sldMkLst>
      </pc:sldChg>
      <pc:sldChg chg="delSp modSp add mod">
        <pc:chgData name="Thomas Nield" userId="e7924354f0a44a8c" providerId="LiveId" clId="{9A61A16B-64B8-4D20-9A84-32CE0E61091F}" dt="2021-01-19T23:40:13.003" v="37544" actId="6549"/>
        <pc:sldMkLst>
          <pc:docMk/>
          <pc:sldMk cId="1783843" sldId="502"/>
        </pc:sldMkLst>
        <pc:spChg chg="mod">
          <ac:chgData name="Thomas Nield" userId="e7924354f0a44a8c" providerId="LiveId" clId="{9A61A16B-64B8-4D20-9A84-32CE0E61091F}" dt="2020-12-29T22:25:09.242" v="121" actId="20577"/>
          <ac:spMkLst>
            <pc:docMk/>
            <pc:sldMk cId="1783843" sldId="502"/>
            <ac:spMk id="2" creationId="{43102DCC-A7E6-4EFC-889F-E0FEC713C0FD}"/>
          </ac:spMkLst>
        </pc:spChg>
        <pc:spChg chg="del">
          <ac:chgData name="Thomas Nield" userId="e7924354f0a44a8c" providerId="LiveId" clId="{9A61A16B-64B8-4D20-9A84-32CE0E61091F}" dt="2020-12-30T03:45:46.683" v="431" actId="478"/>
          <ac:spMkLst>
            <pc:docMk/>
            <pc:sldMk cId="1783843" sldId="502"/>
            <ac:spMk id="3" creationId="{BC6AEAFC-E51A-41A0-8C2B-0BC778912A38}"/>
          </ac:spMkLst>
        </pc:spChg>
        <pc:spChg chg="mod">
          <ac:chgData name="Thomas Nield" userId="e7924354f0a44a8c" providerId="LiveId" clId="{9A61A16B-64B8-4D20-9A84-32CE0E61091F}" dt="2021-01-19T23:40:13.003" v="37544" actId="6549"/>
          <ac:spMkLst>
            <pc:docMk/>
            <pc:sldMk cId="1783843" sldId="502"/>
            <ac:spMk id="4" creationId="{3BE880D1-A1D6-4BE7-8D84-A0D660917ADE}"/>
          </ac:spMkLst>
        </pc:spChg>
        <pc:picChg chg="mod">
          <ac:chgData name="Thomas Nield" userId="e7924354f0a44a8c" providerId="LiveId" clId="{9A61A16B-64B8-4D20-9A84-32CE0E61091F}" dt="2020-12-30T03:45:44.414" v="430" actId="14826"/>
          <ac:picMkLst>
            <pc:docMk/>
            <pc:sldMk cId="1783843" sldId="502"/>
            <ac:picMk id="1026" creationId="{1F01FC7D-EC66-4D4F-9A76-F2939797657F}"/>
          </ac:picMkLst>
        </pc:picChg>
      </pc:sldChg>
      <pc:sldChg chg="del">
        <pc:chgData name="Thomas Nield" userId="e7924354f0a44a8c" providerId="LiveId" clId="{9A61A16B-64B8-4D20-9A84-32CE0E61091F}" dt="2020-12-29T22:24:42.646" v="0" actId="47"/>
        <pc:sldMkLst>
          <pc:docMk/>
          <pc:sldMk cId="2176924463" sldId="502"/>
        </pc:sldMkLst>
      </pc:sldChg>
      <pc:sldChg chg="del">
        <pc:chgData name="Thomas Nield" userId="e7924354f0a44a8c" providerId="LiveId" clId="{9A61A16B-64B8-4D20-9A84-32CE0E61091F}" dt="2020-12-29T22:24:42.646" v="0" actId="47"/>
        <pc:sldMkLst>
          <pc:docMk/>
          <pc:sldMk cId="2464684557" sldId="503"/>
        </pc:sldMkLst>
      </pc:sldChg>
      <pc:sldChg chg="del">
        <pc:chgData name="Thomas Nield" userId="e7924354f0a44a8c" providerId="LiveId" clId="{9A61A16B-64B8-4D20-9A84-32CE0E61091F}" dt="2020-12-29T22:24:42.646" v="0" actId="47"/>
        <pc:sldMkLst>
          <pc:docMk/>
          <pc:sldMk cId="2293149728" sldId="504"/>
        </pc:sldMkLst>
      </pc:sldChg>
      <pc:sldChg chg="del">
        <pc:chgData name="Thomas Nield" userId="e7924354f0a44a8c" providerId="LiveId" clId="{9A61A16B-64B8-4D20-9A84-32CE0E61091F}" dt="2020-12-29T22:24:42.646" v="0" actId="47"/>
        <pc:sldMkLst>
          <pc:docMk/>
          <pc:sldMk cId="426347341" sldId="505"/>
        </pc:sldMkLst>
      </pc:sldChg>
      <pc:sldChg chg="del">
        <pc:chgData name="Thomas Nield" userId="e7924354f0a44a8c" providerId="LiveId" clId="{9A61A16B-64B8-4D20-9A84-32CE0E61091F}" dt="2020-12-29T22:24:42.646" v="0" actId="47"/>
        <pc:sldMkLst>
          <pc:docMk/>
          <pc:sldMk cId="2699172971" sldId="506"/>
        </pc:sldMkLst>
      </pc:sldChg>
      <pc:sldChg chg="del">
        <pc:chgData name="Thomas Nield" userId="e7924354f0a44a8c" providerId="LiveId" clId="{9A61A16B-64B8-4D20-9A84-32CE0E61091F}" dt="2020-12-29T22:24:42.646" v="0" actId="47"/>
        <pc:sldMkLst>
          <pc:docMk/>
          <pc:sldMk cId="3383548711" sldId="507"/>
        </pc:sldMkLst>
      </pc:sldChg>
      <pc:sldChg chg="del">
        <pc:chgData name="Thomas Nield" userId="e7924354f0a44a8c" providerId="LiveId" clId="{9A61A16B-64B8-4D20-9A84-32CE0E61091F}" dt="2020-12-29T22:24:42.646" v="0" actId="47"/>
        <pc:sldMkLst>
          <pc:docMk/>
          <pc:sldMk cId="3375786785" sldId="508"/>
        </pc:sldMkLst>
      </pc:sldChg>
      <pc:sldChg chg="del">
        <pc:chgData name="Thomas Nield" userId="e7924354f0a44a8c" providerId="LiveId" clId="{9A61A16B-64B8-4D20-9A84-32CE0E61091F}" dt="2020-12-29T22:24:42.646" v="0" actId="47"/>
        <pc:sldMkLst>
          <pc:docMk/>
          <pc:sldMk cId="833897594" sldId="514"/>
        </pc:sldMkLst>
      </pc:sldChg>
      <pc:sldChg chg="del">
        <pc:chgData name="Thomas Nield" userId="e7924354f0a44a8c" providerId="LiveId" clId="{9A61A16B-64B8-4D20-9A84-32CE0E61091F}" dt="2020-12-29T22:24:42.646" v="0" actId="47"/>
        <pc:sldMkLst>
          <pc:docMk/>
          <pc:sldMk cId="370651278" sldId="515"/>
        </pc:sldMkLst>
      </pc:sldChg>
      <pc:sldChg chg="del">
        <pc:chgData name="Thomas Nield" userId="e7924354f0a44a8c" providerId="LiveId" clId="{9A61A16B-64B8-4D20-9A84-32CE0E61091F}" dt="2020-12-29T22:24:42.646" v="0" actId="47"/>
        <pc:sldMkLst>
          <pc:docMk/>
          <pc:sldMk cId="3810545193" sldId="611"/>
        </pc:sldMkLst>
      </pc:sldChg>
      <pc:sldChg chg="del">
        <pc:chgData name="Thomas Nield" userId="e7924354f0a44a8c" providerId="LiveId" clId="{9A61A16B-64B8-4D20-9A84-32CE0E61091F}" dt="2020-12-29T22:24:42.646" v="0" actId="47"/>
        <pc:sldMkLst>
          <pc:docMk/>
          <pc:sldMk cId="3026714322" sldId="612"/>
        </pc:sldMkLst>
      </pc:sldChg>
      <pc:sldChg chg="del">
        <pc:chgData name="Thomas Nield" userId="e7924354f0a44a8c" providerId="LiveId" clId="{9A61A16B-64B8-4D20-9A84-32CE0E61091F}" dt="2020-12-29T22:24:42.646" v="0" actId="47"/>
        <pc:sldMkLst>
          <pc:docMk/>
          <pc:sldMk cId="3284798849" sldId="613"/>
        </pc:sldMkLst>
      </pc:sldChg>
      <pc:sldChg chg="del">
        <pc:chgData name="Thomas Nield" userId="e7924354f0a44a8c" providerId="LiveId" clId="{9A61A16B-64B8-4D20-9A84-32CE0E61091F}" dt="2020-12-29T22:24:42.646" v="0" actId="47"/>
        <pc:sldMkLst>
          <pc:docMk/>
          <pc:sldMk cId="3783123783" sldId="614"/>
        </pc:sldMkLst>
      </pc:sldChg>
      <pc:sldChg chg="del">
        <pc:chgData name="Thomas Nield" userId="e7924354f0a44a8c" providerId="LiveId" clId="{9A61A16B-64B8-4D20-9A84-32CE0E61091F}" dt="2020-12-29T22:24:42.646" v="0" actId="47"/>
        <pc:sldMkLst>
          <pc:docMk/>
          <pc:sldMk cId="4034045722" sldId="621"/>
        </pc:sldMkLst>
      </pc:sldChg>
      <pc:sldChg chg="del">
        <pc:chgData name="Thomas Nield" userId="e7924354f0a44a8c" providerId="LiveId" clId="{9A61A16B-64B8-4D20-9A84-32CE0E61091F}" dt="2020-12-29T22:24:42.646" v="0" actId="47"/>
        <pc:sldMkLst>
          <pc:docMk/>
          <pc:sldMk cId="261993332" sldId="625"/>
        </pc:sldMkLst>
      </pc:sldChg>
      <pc:sldChg chg="del">
        <pc:chgData name="Thomas Nield" userId="e7924354f0a44a8c" providerId="LiveId" clId="{9A61A16B-64B8-4D20-9A84-32CE0E61091F}" dt="2020-12-29T22:24:42.646" v="0" actId="47"/>
        <pc:sldMkLst>
          <pc:docMk/>
          <pc:sldMk cId="1384759312" sldId="626"/>
        </pc:sldMkLst>
      </pc:sldChg>
      <pc:sldChg chg="del">
        <pc:chgData name="Thomas Nield" userId="e7924354f0a44a8c" providerId="LiveId" clId="{9A61A16B-64B8-4D20-9A84-32CE0E61091F}" dt="2020-12-29T22:24:42.646" v="0" actId="47"/>
        <pc:sldMkLst>
          <pc:docMk/>
          <pc:sldMk cId="580137883" sldId="627"/>
        </pc:sldMkLst>
      </pc:sldChg>
      <pc:sldChg chg="del">
        <pc:chgData name="Thomas Nield" userId="e7924354f0a44a8c" providerId="LiveId" clId="{9A61A16B-64B8-4D20-9A84-32CE0E61091F}" dt="2020-12-29T22:24:42.646" v="0" actId="47"/>
        <pc:sldMkLst>
          <pc:docMk/>
          <pc:sldMk cId="2984595290" sldId="628"/>
        </pc:sldMkLst>
      </pc:sldChg>
      <pc:sldChg chg="del">
        <pc:chgData name="Thomas Nield" userId="e7924354f0a44a8c" providerId="LiveId" clId="{9A61A16B-64B8-4D20-9A84-32CE0E61091F}" dt="2020-12-29T22:24:42.646" v="0" actId="47"/>
        <pc:sldMkLst>
          <pc:docMk/>
          <pc:sldMk cId="2018948817" sldId="629"/>
        </pc:sldMkLst>
      </pc:sldChg>
      <pc:sldChg chg="del">
        <pc:chgData name="Thomas Nield" userId="e7924354f0a44a8c" providerId="LiveId" clId="{9A61A16B-64B8-4D20-9A84-32CE0E61091F}" dt="2020-12-29T22:24:42.646" v="0" actId="47"/>
        <pc:sldMkLst>
          <pc:docMk/>
          <pc:sldMk cId="2148816309" sldId="631"/>
        </pc:sldMkLst>
      </pc:sldChg>
      <pc:sldChg chg="del">
        <pc:chgData name="Thomas Nield" userId="e7924354f0a44a8c" providerId="LiveId" clId="{9A61A16B-64B8-4D20-9A84-32CE0E61091F}" dt="2020-12-29T22:24:42.646" v="0" actId="47"/>
        <pc:sldMkLst>
          <pc:docMk/>
          <pc:sldMk cId="8442539" sldId="638"/>
        </pc:sldMkLst>
      </pc:sldChg>
      <pc:sldChg chg="del">
        <pc:chgData name="Thomas Nield" userId="e7924354f0a44a8c" providerId="LiveId" clId="{9A61A16B-64B8-4D20-9A84-32CE0E61091F}" dt="2020-12-29T22:24:42.646" v="0" actId="47"/>
        <pc:sldMkLst>
          <pc:docMk/>
          <pc:sldMk cId="1324457504" sldId="644"/>
        </pc:sldMkLst>
      </pc:sldChg>
      <pc:sldChg chg="add del">
        <pc:chgData name="Thomas Nield" userId="e7924354f0a44a8c" providerId="LiveId" clId="{9A61A16B-64B8-4D20-9A84-32CE0E61091F}" dt="2020-12-29T22:27:35.650" v="184" actId="2696"/>
        <pc:sldMkLst>
          <pc:docMk/>
          <pc:sldMk cId="2512371443" sldId="654"/>
        </pc:sldMkLst>
      </pc:sldChg>
      <pc:sldChg chg="modSp add">
        <pc:chgData name="Thomas Nield" userId="e7924354f0a44a8c" providerId="LiveId" clId="{9A61A16B-64B8-4D20-9A84-32CE0E61091F}" dt="2021-01-12T03:52:40.832" v="36860" actId="5793"/>
        <pc:sldMkLst>
          <pc:docMk/>
          <pc:sldMk cId="4263595691" sldId="654"/>
        </pc:sldMkLst>
        <pc:spChg chg="mod">
          <ac:chgData name="Thomas Nield" userId="e7924354f0a44a8c" providerId="LiveId" clId="{9A61A16B-64B8-4D20-9A84-32CE0E61091F}" dt="2021-01-12T03:52:40.832" v="36860" actId="5793"/>
          <ac:spMkLst>
            <pc:docMk/>
            <pc:sldMk cId="4263595691" sldId="654"/>
            <ac:spMk id="3" creationId="{BFE058B6-9C54-4130-940E-E211EB0DEECA}"/>
          </ac:spMkLst>
        </pc:spChg>
      </pc:sldChg>
      <pc:sldChg chg="add">
        <pc:chgData name="Thomas Nield" userId="e7924354f0a44a8c" providerId="LiveId" clId="{9A61A16B-64B8-4D20-9A84-32CE0E61091F}" dt="2020-12-29T22:25:54.992" v="122"/>
        <pc:sldMkLst>
          <pc:docMk/>
          <pc:sldMk cId="204414620" sldId="694"/>
        </pc:sldMkLst>
      </pc:sldChg>
      <pc:sldChg chg="modSp add mod">
        <pc:chgData name="Thomas Nield" userId="e7924354f0a44a8c" providerId="LiveId" clId="{9A61A16B-64B8-4D20-9A84-32CE0E61091F}" dt="2021-01-12T03:52:09.881" v="36857" actId="27636"/>
        <pc:sldMkLst>
          <pc:docMk/>
          <pc:sldMk cId="2068438237" sldId="701"/>
        </pc:sldMkLst>
        <pc:spChg chg="mod">
          <ac:chgData name="Thomas Nield" userId="e7924354f0a44a8c" providerId="LiveId" clId="{9A61A16B-64B8-4D20-9A84-32CE0E61091F}" dt="2021-01-12T03:52:09.881" v="36857" actId="27636"/>
          <ac:spMkLst>
            <pc:docMk/>
            <pc:sldMk cId="2068438237" sldId="701"/>
            <ac:spMk id="3" creationId="{8FD8043B-CB41-4EE4-A3B4-BCC34832E7F5}"/>
          </ac:spMkLst>
        </pc:spChg>
      </pc:sldChg>
      <pc:sldChg chg="add">
        <pc:chgData name="Thomas Nield" userId="e7924354f0a44a8c" providerId="LiveId" clId="{9A61A16B-64B8-4D20-9A84-32CE0E61091F}" dt="2021-01-08T20:26:27.325" v="22133"/>
        <pc:sldMkLst>
          <pc:docMk/>
          <pc:sldMk cId="2658808973" sldId="702"/>
        </pc:sldMkLst>
      </pc:sldChg>
      <pc:sldChg chg="add">
        <pc:chgData name="Thomas Nield" userId="e7924354f0a44a8c" providerId="LiveId" clId="{9A61A16B-64B8-4D20-9A84-32CE0E61091F}" dt="2020-12-29T22:25:54.992" v="122"/>
        <pc:sldMkLst>
          <pc:docMk/>
          <pc:sldMk cId="3209591292" sldId="705"/>
        </pc:sldMkLst>
      </pc:sldChg>
      <pc:sldChg chg="modSp add mod">
        <pc:chgData name="Thomas Nield" userId="e7924354f0a44a8c" providerId="LiveId" clId="{9A61A16B-64B8-4D20-9A84-32CE0E61091F}" dt="2021-01-08T20:24:54.453" v="22130" actId="27636"/>
        <pc:sldMkLst>
          <pc:docMk/>
          <pc:sldMk cId="1645299507" sldId="706"/>
        </pc:sldMkLst>
        <pc:spChg chg="mod">
          <ac:chgData name="Thomas Nield" userId="e7924354f0a44a8c" providerId="LiveId" clId="{9A61A16B-64B8-4D20-9A84-32CE0E61091F}" dt="2021-01-08T20:24:54.453" v="22130" actId="27636"/>
          <ac:spMkLst>
            <pc:docMk/>
            <pc:sldMk cId="1645299507" sldId="706"/>
            <ac:spMk id="3" creationId="{8FD8043B-CB41-4EE4-A3B4-BCC34832E7F5}"/>
          </ac:spMkLst>
        </pc:spChg>
      </pc:sldChg>
      <pc:sldChg chg="add del">
        <pc:chgData name="Thomas Nield" userId="e7924354f0a44a8c" providerId="LiveId" clId="{9A61A16B-64B8-4D20-9A84-32CE0E61091F}" dt="2020-12-30T18:25:32.252" v="11654" actId="2696"/>
        <pc:sldMkLst>
          <pc:docMk/>
          <pc:sldMk cId="1551042255" sldId="707"/>
        </pc:sldMkLst>
      </pc:sldChg>
      <pc:sldChg chg="del">
        <pc:chgData name="Thomas Nield" userId="e7924354f0a44a8c" providerId="LiveId" clId="{9A61A16B-64B8-4D20-9A84-32CE0E61091F}" dt="2020-12-29T22:24:42.646" v="0" actId="47"/>
        <pc:sldMkLst>
          <pc:docMk/>
          <pc:sldMk cId="577112021" sldId="721"/>
        </pc:sldMkLst>
      </pc:sldChg>
      <pc:sldChg chg="del">
        <pc:chgData name="Thomas Nield" userId="e7924354f0a44a8c" providerId="LiveId" clId="{9A61A16B-64B8-4D20-9A84-32CE0E61091F}" dt="2020-12-29T22:24:42.646" v="0" actId="47"/>
        <pc:sldMkLst>
          <pc:docMk/>
          <pc:sldMk cId="3245366204" sldId="724"/>
        </pc:sldMkLst>
      </pc:sldChg>
      <pc:sldChg chg="add">
        <pc:chgData name="Thomas Nield" userId="e7924354f0a44a8c" providerId="LiveId" clId="{9A61A16B-64B8-4D20-9A84-32CE0E61091F}" dt="2020-12-29T22:25:54.992" v="122"/>
        <pc:sldMkLst>
          <pc:docMk/>
          <pc:sldMk cId="126602546" sldId="736"/>
        </pc:sldMkLst>
      </pc:sldChg>
      <pc:sldChg chg="add">
        <pc:chgData name="Thomas Nield" userId="e7924354f0a44a8c" providerId="LiveId" clId="{9A61A16B-64B8-4D20-9A84-32CE0E61091F}" dt="2020-12-29T22:25:54.992" v="122"/>
        <pc:sldMkLst>
          <pc:docMk/>
          <pc:sldMk cId="3238177161" sldId="737"/>
        </pc:sldMkLst>
      </pc:sldChg>
      <pc:sldChg chg="add">
        <pc:chgData name="Thomas Nield" userId="e7924354f0a44a8c" providerId="LiveId" clId="{9A61A16B-64B8-4D20-9A84-32CE0E61091F}" dt="2020-12-29T22:25:54.992" v="122"/>
        <pc:sldMkLst>
          <pc:docMk/>
          <pc:sldMk cId="1765258883" sldId="738"/>
        </pc:sldMkLst>
      </pc:sldChg>
      <pc:sldChg chg="add">
        <pc:chgData name="Thomas Nield" userId="e7924354f0a44a8c" providerId="LiveId" clId="{9A61A16B-64B8-4D20-9A84-32CE0E61091F}" dt="2020-12-29T22:25:54.992" v="122"/>
        <pc:sldMkLst>
          <pc:docMk/>
          <pc:sldMk cId="1092704940" sldId="739"/>
        </pc:sldMkLst>
      </pc:sldChg>
      <pc:sldChg chg="modSp add mod">
        <pc:chgData name="Thomas Nield" userId="e7924354f0a44a8c" providerId="LiveId" clId="{9A61A16B-64B8-4D20-9A84-32CE0E61091F}" dt="2021-01-21T19:24:58.310" v="43135" actId="20577"/>
        <pc:sldMkLst>
          <pc:docMk/>
          <pc:sldMk cId="831790642" sldId="740"/>
        </pc:sldMkLst>
        <pc:spChg chg="mod">
          <ac:chgData name="Thomas Nield" userId="e7924354f0a44a8c" providerId="LiveId" clId="{9A61A16B-64B8-4D20-9A84-32CE0E61091F}" dt="2021-01-21T19:24:58.310" v="43135" actId="20577"/>
          <ac:spMkLst>
            <pc:docMk/>
            <pc:sldMk cId="831790642" sldId="740"/>
            <ac:spMk id="3" creationId="{BAACB931-2D02-4CBF-BD5B-B7C2560B3C2E}"/>
          </ac:spMkLst>
        </pc:spChg>
      </pc:sldChg>
      <pc:sldChg chg="add del">
        <pc:chgData name="Thomas Nield" userId="e7924354f0a44a8c" providerId="LiveId" clId="{9A61A16B-64B8-4D20-9A84-32CE0E61091F}" dt="2020-12-29T22:26:42.382" v="178" actId="47"/>
        <pc:sldMkLst>
          <pc:docMk/>
          <pc:sldMk cId="540616924" sldId="742"/>
        </pc:sldMkLst>
      </pc:sldChg>
      <pc:sldChg chg="add del">
        <pc:chgData name="Thomas Nield" userId="e7924354f0a44a8c" providerId="LiveId" clId="{9A61A16B-64B8-4D20-9A84-32CE0E61091F}" dt="2020-12-29T22:26:42.382" v="178" actId="47"/>
        <pc:sldMkLst>
          <pc:docMk/>
          <pc:sldMk cId="3979892418" sldId="743"/>
        </pc:sldMkLst>
      </pc:sldChg>
      <pc:sldChg chg="add del">
        <pc:chgData name="Thomas Nield" userId="e7924354f0a44a8c" providerId="LiveId" clId="{9A61A16B-64B8-4D20-9A84-32CE0E61091F}" dt="2020-12-29T22:26:46.548" v="179" actId="47"/>
        <pc:sldMkLst>
          <pc:docMk/>
          <pc:sldMk cId="1991533549" sldId="744"/>
        </pc:sldMkLst>
      </pc:sldChg>
      <pc:sldChg chg="modSp add del mod ord">
        <pc:chgData name="Thomas Nield" userId="e7924354f0a44a8c" providerId="LiveId" clId="{9A61A16B-64B8-4D20-9A84-32CE0E61091F}" dt="2021-01-12T02:57:42.709" v="35591" actId="2696"/>
        <pc:sldMkLst>
          <pc:docMk/>
          <pc:sldMk cId="1113703048" sldId="745"/>
        </pc:sldMkLst>
        <pc:spChg chg="mod">
          <ac:chgData name="Thomas Nield" userId="e7924354f0a44a8c" providerId="LiveId" clId="{9A61A16B-64B8-4D20-9A84-32CE0E61091F}" dt="2021-01-10T02:31:30.689" v="34640" actId="20577"/>
          <ac:spMkLst>
            <pc:docMk/>
            <pc:sldMk cId="1113703048" sldId="745"/>
            <ac:spMk id="3" creationId="{0A93F5D6-7E39-4A54-A066-26DB15849854}"/>
          </ac:spMkLst>
        </pc:spChg>
        <pc:spChg chg="mod">
          <ac:chgData name="Thomas Nield" userId="e7924354f0a44a8c" providerId="LiveId" clId="{9A61A16B-64B8-4D20-9A84-32CE0E61091F}" dt="2021-01-08T21:33:14.421" v="22436" actId="5793"/>
          <ac:spMkLst>
            <pc:docMk/>
            <pc:sldMk cId="1113703048" sldId="745"/>
            <ac:spMk id="27" creationId="{BBD099D6-DEAB-4130-A7AF-9C57F3C36F0D}"/>
          </ac:spMkLst>
        </pc:spChg>
      </pc:sldChg>
      <pc:sldChg chg="modSp add mod">
        <pc:chgData name="Thomas Nield" userId="e7924354f0a44a8c" providerId="LiveId" clId="{9A61A16B-64B8-4D20-9A84-32CE0E61091F}" dt="2021-01-13T00:11:50.361" v="37419" actId="20577"/>
        <pc:sldMkLst>
          <pc:docMk/>
          <pc:sldMk cId="2325350625" sldId="745"/>
        </pc:sldMkLst>
        <pc:spChg chg="mod">
          <ac:chgData name="Thomas Nield" userId="e7924354f0a44a8c" providerId="LiveId" clId="{9A61A16B-64B8-4D20-9A84-32CE0E61091F}" dt="2021-01-13T00:11:50.361" v="37419" actId="20577"/>
          <ac:spMkLst>
            <pc:docMk/>
            <pc:sldMk cId="2325350625" sldId="745"/>
            <ac:spMk id="3" creationId="{0A93F5D6-7E39-4A54-A066-26DB15849854}"/>
          </ac:spMkLst>
        </pc:spChg>
      </pc:sldChg>
      <pc:sldChg chg="del">
        <pc:chgData name="Thomas Nield" userId="e7924354f0a44a8c" providerId="LiveId" clId="{9A61A16B-64B8-4D20-9A84-32CE0E61091F}" dt="2020-12-29T22:24:42.646" v="0" actId="47"/>
        <pc:sldMkLst>
          <pc:docMk/>
          <pc:sldMk cId="892032468" sldId="747"/>
        </pc:sldMkLst>
      </pc:sldChg>
      <pc:sldChg chg="del">
        <pc:chgData name="Thomas Nield" userId="e7924354f0a44a8c" providerId="LiveId" clId="{9A61A16B-64B8-4D20-9A84-32CE0E61091F}" dt="2020-12-29T22:24:42.646" v="0" actId="47"/>
        <pc:sldMkLst>
          <pc:docMk/>
          <pc:sldMk cId="3933121696" sldId="748"/>
        </pc:sldMkLst>
      </pc:sldChg>
      <pc:sldChg chg="del">
        <pc:chgData name="Thomas Nield" userId="e7924354f0a44a8c" providerId="LiveId" clId="{9A61A16B-64B8-4D20-9A84-32CE0E61091F}" dt="2020-12-29T22:24:42.646" v="0" actId="47"/>
        <pc:sldMkLst>
          <pc:docMk/>
          <pc:sldMk cId="2227236502" sldId="749"/>
        </pc:sldMkLst>
      </pc:sldChg>
      <pc:sldChg chg="add del">
        <pc:chgData name="Thomas Nield" userId="e7924354f0a44a8c" providerId="LiveId" clId="{9A61A16B-64B8-4D20-9A84-32CE0E61091F}" dt="2020-12-29T22:27:35.650" v="184" actId="2696"/>
        <pc:sldMkLst>
          <pc:docMk/>
          <pc:sldMk cId="465206596" sldId="752"/>
        </pc:sldMkLst>
      </pc:sldChg>
      <pc:sldChg chg="add">
        <pc:chgData name="Thomas Nield" userId="e7924354f0a44a8c" providerId="LiveId" clId="{9A61A16B-64B8-4D20-9A84-32CE0E61091F}" dt="2020-12-29T22:27:39.964" v="185"/>
        <pc:sldMkLst>
          <pc:docMk/>
          <pc:sldMk cId="711499448" sldId="752"/>
        </pc:sldMkLst>
      </pc:sldChg>
      <pc:sldChg chg="del">
        <pc:chgData name="Thomas Nield" userId="e7924354f0a44a8c" providerId="LiveId" clId="{9A61A16B-64B8-4D20-9A84-32CE0E61091F}" dt="2020-12-29T22:24:42.646" v="0" actId="47"/>
        <pc:sldMkLst>
          <pc:docMk/>
          <pc:sldMk cId="1174573252" sldId="785"/>
        </pc:sldMkLst>
      </pc:sldChg>
      <pc:sldChg chg="del">
        <pc:chgData name="Thomas Nield" userId="e7924354f0a44a8c" providerId="LiveId" clId="{9A61A16B-64B8-4D20-9A84-32CE0E61091F}" dt="2020-12-29T22:24:42.646" v="0" actId="47"/>
        <pc:sldMkLst>
          <pc:docMk/>
          <pc:sldMk cId="504343159" sldId="786"/>
        </pc:sldMkLst>
      </pc:sldChg>
      <pc:sldChg chg="add del">
        <pc:chgData name="Thomas Nield" userId="e7924354f0a44a8c" providerId="LiveId" clId="{9A61A16B-64B8-4D20-9A84-32CE0E61091F}" dt="2020-12-29T22:26:33.076" v="177" actId="47"/>
        <pc:sldMkLst>
          <pc:docMk/>
          <pc:sldMk cId="3809795814" sldId="786"/>
        </pc:sldMkLst>
      </pc:sldChg>
      <pc:sldChg chg="del">
        <pc:chgData name="Thomas Nield" userId="e7924354f0a44a8c" providerId="LiveId" clId="{9A61A16B-64B8-4D20-9A84-32CE0E61091F}" dt="2020-12-29T22:24:42.646" v="0" actId="47"/>
        <pc:sldMkLst>
          <pc:docMk/>
          <pc:sldMk cId="3826149772" sldId="787"/>
        </pc:sldMkLst>
      </pc:sldChg>
      <pc:sldChg chg="del">
        <pc:chgData name="Thomas Nield" userId="e7924354f0a44a8c" providerId="LiveId" clId="{9A61A16B-64B8-4D20-9A84-32CE0E61091F}" dt="2020-12-29T22:24:42.646" v="0" actId="47"/>
        <pc:sldMkLst>
          <pc:docMk/>
          <pc:sldMk cId="3857042555" sldId="788"/>
        </pc:sldMkLst>
      </pc:sldChg>
      <pc:sldChg chg="del">
        <pc:chgData name="Thomas Nield" userId="e7924354f0a44a8c" providerId="LiveId" clId="{9A61A16B-64B8-4D20-9A84-32CE0E61091F}" dt="2020-12-29T22:24:42.646" v="0" actId="47"/>
        <pc:sldMkLst>
          <pc:docMk/>
          <pc:sldMk cId="3461653310" sldId="789"/>
        </pc:sldMkLst>
      </pc:sldChg>
      <pc:sldChg chg="del">
        <pc:chgData name="Thomas Nield" userId="e7924354f0a44a8c" providerId="LiveId" clId="{9A61A16B-64B8-4D20-9A84-32CE0E61091F}" dt="2020-12-29T22:24:42.646" v="0" actId="47"/>
        <pc:sldMkLst>
          <pc:docMk/>
          <pc:sldMk cId="2993433887" sldId="790"/>
        </pc:sldMkLst>
      </pc:sldChg>
      <pc:sldChg chg="del">
        <pc:chgData name="Thomas Nield" userId="e7924354f0a44a8c" providerId="LiveId" clId="{9A61A16B-64B8-4D20-9A84-32CE0E61091F}" dt="2020-12-29T22:24:42.646" v="0" actId="47"/>
        <pc:sldMkLst>
          <pc:docMk/>
          <pc:sldMk cId="1963611243" sldId="791"/>
        </pc:sldMkLst>
      </pc:sldChg>
      <pc:sldChg chg="del">
        <pc:chgData name="Thomas Nield" userId="e7924354f0a44a8c" providerId="LiveId" clId="{9A61A16B-64B8-4D20-9A84-32CE0E61091F}" dt="2020-12-29T22:24:42.646" v="0" actId="47"/>
        <pc:sldMkLst>
          <pc:docMk/>
          <pc:sldMk cId="1756678004" sldId="792"/>
        </pc:sldMkLst>
      </pc:sldChg>
      <pc:sldChg chg="del">
        <pc:chgData name="Thomas Nield" userId="e7924354f0a44a8c" providerId="LiveId" clId="{9A61A16B-64B8-4D20-9A84-32CE0E61091F}" dt="2020-12-29T22:24:42.646" v="0" actId="47"/>
        <pc:sldMkLst>
          <pc:docMk/>
          <pc:sldMk cId="1808466617" sldId="793"/>
        </pc:sldMkLst>
      </pc:sldChg>
      <pc:sldChg chg="del">
        <pc:chgData name="Thomas Nield" userId="e7924354f0a44a8c" providerId="LiveId" clId="{9A61A16B-64B8-4D20-9A84-32CE0E61091F}" dt="2020-12-29T22:24:42.646" v="0" actId="47"/>
        <pc:sldMkLst>
          <pc:docMk/>
          <pc:sldMk cId="1190509889" sldId="794"/>
        </pc:sldMkLst>
      </pc:sldChg>
      <pc:sldChg chg="del">
        <pc:chgData name="Thomas Nield" userId="e7924354f0a44a8c" providerId="LiveId" clId="{9A61A16B-64B8-4D20-9A84-32CE0E61091F}" dt="2020-12-29T22:24:42.646" v="0" actId="47"/>
        <pc:sldMkLst>
          <pc:docMk/>
          <pc:sldMk cId="3651107346" sldId="795"/>
        </pc:sldMkLst>
      </pc:sldChg>
      <pc:sldChg chg="del">
        <pc:chgData name="Thomas Nield" userId="e7924354f0a44a8c" providerId="LiveId" clId="{9A61A16B-64B8-4D20-9A84-32CE0E61091F}" dt="2020-12-29T22:24:42.646" v="0" actId="47"/>
        <pc:sldMkLst>
          <pc:docMk/>
          <pc:sldMk cId="3028034478" sldId="796"/>
        </pc:sldMkLst>
      </pc:sldChg>
      <pc:sldChg chg="del">
        <pc:chgData name="Thomas Nield" userId="e7924354f0a44a8c" providerId="LiveId" clId="{9A61A16B-64B8-4D20-9A84-32CE0E61091F}" dt="2020-12-29T22:24:42.646" v="0" actId="47"/>
        <pc:sldMkLst>
          <pc:docMk/>
          <pc:sldMk cId="3384180036" sldId="797"/>
        </pc:sldMkLst>
      </pc:sldChg>
      <pc:sldChg chg="del">
        <pc:chgData name="Thomas Nield" userId="e7924354f0a44a8c" providerId="LiveId" clId="{9A61A16B-64B8-4D20-9A84-32CE0E61091F}" dt="2020-12-29T22:24:42.646" v="0" actId="47"/>
        <pc:sldMkLst>
          <pc:docMk/>
          <pc:sldMk cId="4186818183" sldId="798"/>
        </pc:sldMkLst>
      </pc:sldChg>
      <pc:sldChg chg="add del">
        <pc:chgData name="Thomas Nield" userId="e7924354f0a44a8c" providerId="LiveId" clId="{9A61A16B-64B8-4D20-9A84-32CE0E61091F}" dt="2021-01-03T03:02:55.873" v="14101"/>
        <pc:sldMkLst>
          <pc:docMk/>
          <pc:sldMk cId="3635969711" sldId="809"/>
        </pc:sldMkLst>
      </pc:sldChg>
      <pc:sldChg chg="add del">
        <pc:chgData name="Thomas Nield" userId="e7924354f0a44a8c" providerId="LiveId" clId="{9A61A16B-64B8-4D20-9A84-32CE0E61091F}" dt="2021-01-03T03:02:55.873" v="14101"/>
        <pc:sldMkLst>
          <pc:docMk/>
          <pc:sldMk cId="385836572" sldId="811"/>
        </pc:sldMkLst>
      </pc:sldChg>
      <pc:sldChg chg="add del">
        <pc:chgData name="Thomas Nield" userId="e7924354f0a44a8c" providerId="LiveId" clId="{9A61A16B-64B8-4D20-9A84-32CE0E61091F}" dt="2021-01-03T03:02:55.873" v="14101"/>
        <pc:sldMkLst>
          <pc:docMk/>
          <pc:sldMk cId="4096540250" sldId="812"/>
        </pc:sldMkLst>
      </pc:sldChg>
      <pc:sldChg chg="add del">
        <pc:chgData name="Thomas Nield" userId="e7924354f0a44a8c" providerId="LiveId" clId="{9A61A16B-64B8-4D20-9A84-32CE0E61091F}" dt="2021-01-03T03:02:55.873" v="14101"/>
        <pc:sldMkLst>
          <pc:docMk/>
          <pc:sldMk cId="2435180666" sldId="814"/>
        </pc:sldMkLst>
      </pc:sldChg>
      <pc:sldChg chg="add del">
        <pc:chgData name="Thomas Nield" userId="e7924354f0a44a8c" providerId="LiveId" clId="{9A61A16B-64B8-4D20-9A84-32CE0E61091F}" dt="2021-01-03T03:02:55.873" v="14101"/>
        <pc:sldMkLst>
          <pc:docMk/>
          <pc:sldMk cId="4025320734" sldId="815"/>
        </pc:sldMkLst>
      </pc:sldChg>
      <pc:sldChg chg="modSp add del mod">
        <pc:chgData name="Thomas Nield" userId="e7924354f0a44a8c" providerId="LiveId" clId="{9A61A16B-64B8-4D20-9A84-32CE0E61091F}" dt="2021-01-08T19:56:41.466" v="21551" actId="20577"/>
        <pc:sldMkLst>
          <pc:docMk/>
          <pc:sldMk cId="1523275572" sldId="816"/>
        </pc:sldMkLst>
        <pc:spChg chg="mod">
          <ac:chgData name="Thomas Nield" userId="e7924354f0a44a8c" providerId="LiveId" clId="{9A61A16B-64B8-4D20-9A84-32CE0E61091F}" dt="2021-01-08T19:56:41.466" v="21551" actId="20577"/>
          <ac:spMkLst>
            <pc:docMk/>
            <pc:sldMk cId="1523275572" sldId="816"/>
            <ac:spMk id="8" creationId="{D67E8AA7-9303-490F-B252-1FC2B9D1D722}"/>
          </ac:spMkLst>
        </pc:spChg>
      </pc:sldChg>
      <pc:sldChg chg="modSp add del mod modAnim">
        <pc:chgData name="Thomas Nield" userId="e7924354f0a44a8c" providerId="LiveId" clId="{9A61A16B-64B8-4D20-9A84-32CE0E61091F}" dt="2021-01-08T19:50:00.099" v="21239" actId="20577"/>
        <pc:sldMkLst>
          <pc:docMk/>
          <pc:sldMk cId="2909872066" sldId="817"/>
        </pc:sldMkLst>
        <pc:spChg chg="mod">
          <ac:chgData name="Thomas Nield" userId="e7924354f0a44a8c" providerId="LiveId" clId="{9A61A16B-64B8-4D20-9A84-32CE0E61091F}" dt="2021-01-08T19:50:00.099" v="21239" actId="20577"/>
          <ac:spMkLst>
            <pc:docMk/>
            <pc:sldMk cId="2909872066" sldId="817"/>
            <ac:spMk id="8" creationId="{D67E8AA7-9303-490F-B252-1FC2B9D1D722}"/>
          </ac:spMkLst>
        </pc:spChg>
      </pc:sldChg>
      <pc:sldChg chg="add del">
        <pc:chgData name="Thomas Nield" userId="e7924354f0a44a8c" providerId="LiveId" clId="{9A61A16B-64B8-4D20-9A84-32CE0E61091F}" dt="2021-01-03T03:02:55.873" v="14101"/>
        <pc:sldMkLst>
          <pc:docMk/>
          <pc:sldMk cId="3361922629" sldId="818"/>
        </pc:sldMkLst>
      </pc:sldChg>
      <pc:sldChg chg="modSp add mod">
        <pc:chgData name="Thomas Nield" userId="e7924354f0a44a8c" providerId="LiveId" clId="{9A61A16B-64B8-4D20-9A84-32CE0E61091F}" dt="2020-12-29T22:30:44.612" v="429" actId="20577"/>
        <pc:sldMkLst>
          <pc:docMk/>
          <pc:sldMk cId="2853254390" sldId="820"/>
        </pc:sldMkLst>
        <pc:spChg chg="mod">
          <ac:chgData name="Thomas Nield" userId="e7924354f0a44a8c" providerId="LiveId" clId="{9A61A16B-64B8-4D20-9A84-32CE0E61091F}" dt="2020-12-29T22:30:44.612" v="429" actId="20577"/>
          <ac:spMkLst>
            <pc:docMk/>
            <pc:sldMk cId="2853254390" sldId="820"/>
            <ac:spMk id="3" creationId="{9E425B78-5A49-45FA-AD91-7062DC5FD0A7}"/>
          </ac:spMkLst>
        </pc:spChg>
      </pc:sldChg>
      <pc:sldChg chg="modSp add mod">
        <pc:chgData name="Thomas Nield" userId="e7924354f0a44a8c" providerId="LiveId" clId="{9A61A16B-64B8-4D20-9A84-32CE0E61091F}" dt="2021-01-08T20:24:18.836" v="22128" actId="20577"/>
        <pc:sldMkLst>
          <pc:docMk/>
          <pc:sldMk cId="824564369" sldId="821"/>
        </pc:sldMkLst>
        <pc:spChg chg="mod">
          <ac:chgData name="Thomas Nield" userId="e7924354f0a44a8c" providerId="LiveId" clId="{9A61A16B-64B8-4D20-9A84-32CE0E61091F}" dt="2021-01-08T20:24:18.836" v="22128" actId="20577"/>
          <ac:spMkLst>
            <pc:docMk/>
            <pc:sldMk cId="824564369" sldId="821"/>
            <ac:spMk id="2" creationId="{00000000-0000-0000-0000-000000000000}"/>
          </ac:spMkLst>
        </pc:spChg>
      </pc:sldChg>
      <pc:sldChg chg="modSp add mod">
        <pc:chgData name="Thomas Nield" userId="e7924354f0a44a8c" providerId="LiveId" clId="{9A61A16B-64B8-4D20-9A84-32CE0E61091F}" dt="2020-12-29T22:28:59.099" v="258" actId="20577"/>
        <pc:sldMkLst>
          <pc:docMk/>
          <pc:sldMk cId="1816704878" sldId="822"/>
        </pc:sldMkLst>
        <pc:spChg chg="mod">
          <ac:chgData name="Thomas Nield" userId="e7924354f0a44a8c" providerId="LiveId" clId="{9A61A16B-64B8-4D20-9A84-32CE0E61091F}" dt="2020-12-29T22:28:59.099" v="258" actId="20577"/>
          <ac:spMkLst>
            <pc:docMk/>
            <pc:sldMk cId="1816704878" sldId="822"/>
            <ac:spMk id="2" creationId="{00000000-0000-0000-0000-000000000000}"/>
          </ac:spMkLst>
        </pc:spChg>
      </pc:sldChg>
      <pc:sldChg chg="add">
        <pc:chgData name="Thomas Nield" userId="e7924354f0a44a8c" providerId="LiveId" clId="{9A61A16B-64B8-4D20-9A84-32CE0E61091F}" dt="2021-01-12T02:57:46.689" v="35592"/>
        <pc:sldMkLst>
          <pc:docMk/>
          <pc:sldMk cId="2625132238" sldId="823"/>
        </pc:sldMkLst>
      </pc:sldChg>
      <pc:sldChg chg="modSp add del mod">
        <pc:chgData name="Thomas Nield" userId="e7924354f0a44a8c" providerId="LiveId" clId="{9A61A16B-64B8-4D20-9A84-32CE0E61091F}" dt="2021-01-12T02:57:42.709" v="35591" actId="2696"/>
        <pc:sldMkLst>
          <pc:docMk/>
          <pc:sldMk cId="3757216050" sldId="823"/>
        </pc:sldMkLst>
        <pc:spChg chg="mod">
          <ac:chgData name="Thomas Nield" userId="e7924354f0a44a8c" providerId="LiveId" clId="{9A61A16B-64B8-4D20-9A84-32CE0E61091F}" dt="2020-12-29T22:29:07.261" v="281" actId="20577"/>
          <ac:spMkLst>
            <pc:docMk/>
            <pc:sldMk cId="3757216050" sldId="823"/>
            <ac:spMk id="2" creationId="{00000000-0000-0000-0000-000000000000}"/>
          </ac:spMkLst>
        </pc:spChg>
      </pc:sldChg>
      <pc:sldChg chg="modSp add mod">
        <pc:chgData name="Thomas Nield" userId="e7924354f0a44a8c" providerId="LiveId" clId="{9A61A16B-64B8-4D20-9A84-32CE0E61091F}" dt="2020-12-29T22:29:17.232" v="304" actId="20577"/>
        <pc:sldMkLst>
          <pc:docMk/>
          <pc:sldMk cId="2274166087" sldId="824"/>
        </pc:sldMkLst>
        <pc:spChg chg="mod">
          <ac:chgData name="Thomas Nield" userId="e7924354f0a44a8c" providerId="LiveId" clId="{9A61A16B-64B8-4D20-9A84-32CE0E61091F}" dt="2020-12-29T22:29:17.232" v="304" actId="20577"/>
          <ac:spMkLst>
            <pc:docMk/>
            <pc:sldMk cId="2274166087" sldId="824"/>
            <ac:spMk id="2" creationId="{00000000-0000-0000-0000-000000000000}"/>
          </ac:spMkLst>
        </pc:spChg>
      </pc:sldChg>
      <pc:sldChg chg="modSp add del mod">
        <pc:chgData name="Thomas Nield" userId="e7924354f0a44a8c" providerId="LiveId" clId="{9A61A16B-64B8-4D20-9A84-32CE0E61091F}" dt="2021-01-12T02:58:08.377" v="35593" actId="2696"/>
        <pc:sldMkLst>
          <pc:docMk/>
          <pc:sldMk cId="405091646" sldId="825"/>
        </pc:sldMkLst>
        <pc:spChg chg="mod">
          <ac:chgData name="Thomas Nield" userId="e7924354f0a44a8c" providerId="LiveId" clId="{9A61A16B-64B8-4D20-9A84-32CE0E61091F}" dt="2020-12-29T22:29:28.862" v="353" actId="6549"/>
          <ac:spMkLst>
            <pc:docMk/>
            <pc:sldMk cId="405091646" sldId="825"/>
            <ac:spMk id="2" creationId="{00000000-0000-0000-0000-000000000000}"/>
          </ac:spMkLst>
        </pc:spChg>
      </pc:sldChg>
      <pc:sldChg chg="modSp add mod">
        <pc:chgData name="Thomas Nield" userId="e7924354f0a44a8c" providerId="LiveId" clId="{9A61A16B-64B8-4D20-9A84-32CE0E61091F}" dt="2021-01-20T02:55:07.534" v="38048" actId="20577"/>
        <pc:sldMkLst>
          <pc:docMk/>
          <pc:sldMk cId="3686893424" sldId="825"/>
        </pc:sldMkLst>
        <pc:spChg chg="mod">
          <ac:chgData name="Thomas Nield" userId="e7924354f0a44a8c" providerId="LiveId" clId="{9A61A16B-64B8-4D20-9A84-32CE0E61091F}" dt="2021-01-20T02:55:07.534" v="38048" actId="20577"/>
          <ac:spMkLst>
            <pc:docMk/>
            <pc:sldMk cId="3686893424" sldId="825"/>
            <ac:spMk id="2" creationId="{00000000-0000-0000-0000-000000000000}"/>
          </ac:spMkLst>
        </pc:spChg>
      </pc:sldChg>
      <pc:sldChg chg="modSp add del mod">
        <pc:chgData name="Thomas Nield" userId="e7924354f0a44a8c" providerId="LiveId" clId="{9A61A16B-64B8-4D20-9A84-32CE0E61091F}" dt="2021-01-21T04:05:39.897" v="39771" actId="47"/>
        <pc:sldMkLst>
          <pc:docMk/>
          <pc:sldMk cId="1166021874" sldId="826"/>
        </pc:sldMkLst>
        <pc:spChg chg="mod">
          <ac:chgData name="Thomas Nield" userId="e7924354f0a44a8c" providerId="LiveId" clId="{9A61A16B-64B8-4D20-9A84-32CE0E61091F}" dt="2020-12-29T22:29:42.014" v="387" actId="20577"/>
          <ac:spMkLst>
            <pc:docMk/>
            <pc:sldMk cId="1166021874" sldId="826"/>
            <ac:spMk id="2" creationId="{00000000-0000-0000-0000-000000000000}"/>
          </ac:spMkLst>
        </pc:spChg>
      </pc:sldChg>
      <pc:sldChg chg="del">
        <pc:chgData name="Thomas Nield" userId="e7924354f0a44a8c" providerId="LiveId" clId="{9A61A16B-64B8-4D20-9A84-32CE0E61091F}" dt="2020-12-29T22:24:42.646" v="0" actId="47"/>
        <pc:sldMkLst>
          <pc:docMk/>
          <pc:sldMk cId="2798628486" sldId="826"/>
        </pc:sldMkLst>
      </pc:sldChg>
      <pc:sldChg chg="modSp new mod">
        <pc:chgData name="Thomas Nield" userId="e7924354f0a44a8c" providerId="LiveId" clId="{9A61A16B-64B8-4D20-9A84-32CE0E61091F}" dt="2020-12-30T15:56:49.001" v="2919" actId="20577"/>
        <pc:sldMkLst>
          <pc:docMk/>
          <pc:sldMk cId="914339175" sldId="827"/>
        </pc:sldMkLst>
        <pc:spChg chg="mod">
          <ac:chgData name="Thomas Nield" userId="e7924354f0a44a8c" providerId="LiveId" clId="{9A61A16B-64B8-4D20-9A84-32CE0E61091F}" dt="2020-12-30T03:50:10.362" v="1141" actId="20577"/>
          <ac:spMkLst>
            <pc:docMk/>
            <pc:sldMk cId="914339175" sldId="827"/>
            <ac:spMk id="2" creationId="{9FA8873D-9F0C-4062-92A3-C9770C4DFB55}"/>
          </ac:spMkLst>
        </pc:spChg>
        <pc:spChg chg="mod">
          <ac:chgData name="Thomas Nield" userId="e7924354f0a44a8c" providerId="LiveId" clId="{9A61A16B-64B8-4D20-9A84-32CE0E61091F}" dt="2020-12-30T15:56:49.001" v="2919" actId="20577"/>
          <ac:spMkLst>
            <pc:docMk/>
            <pc:sldMk cId="914339175" sldId="827"/>
            <ac:spMk id="3" creationId="{5631FF44-F238-421E-916B-7605686FEE12}"/>
          </ac:spMkLst>
        </pc:spChg>
        <pc:spChg chg="mod">
          <ac:chgData name="Thomas Nield" userId="e7924354f0a44a8c" providerId="LiveId" clId="{9A61A16B-64B8-4D20-9A84-32CE0E61091F}" dt="2020-12-30T03:52:29.842" v="1181" actId="114"/>
          <ac:spMkLst>
            <pc:docMk/>
            <pc:sldMk cId="914339175" sldId="827"/>
            <ac:spMk id="4" creationId="{27B665CE-4D5B-4D90-BE4C-F25AF5E690DA}"/>
          </ac:spMkLst>
        </pc:spChg>
      </pc:sldChg>
      <pc:sldChg chg="del">
        <pc:chgData name="Thomas Nield" userId="e7924354f0a44a8c" providerId="LiveId" clId="{9A61A16B-64B8-4D20-9A84-32CE0E61091F}" dt="2020-12-29T22:24:42.646" v="0" actId="47"/>
        <pc:sldMkLst>
          <pc:docMk/>
          <pc:sldMk cId="1495470060" sldId="827"/>
        </pc:sldMkLst>
      </pc:sldChg>
      <pc:sldChg chg="del">
        <pc:chgData name="Thomas Nield" userId="e7924354f0a44a8c" providerId="LiveId" clId="{9A61A16B-64B8-4D20-9A84-32CE0E61091F}" dt="2020-12-29T22:24:42.646" v="0" actId="47"/>
        <pc:sldMkLst>
          <pc:docMk/>
          <pc:sldMk cId="1613805247" sldId="828"/>
        </pc:sldMkLst>
      </pc:sldChg>
      <pc:sldChg chg="addSp modSp new mod">
        <pc:chgData name="Thomas Nield" userId="e7924354f0a44a8c" providerId="LiveId" clId="{9A61A16B-64B8-4D20-9A84-32CE0E61091F}" dt="2020-12-30T18:19:54.506" v="11410" actId="20577"/>
        <pc:sldMkLst>
          <pc:docMk/>
          <pc:sldMk cId="3551790639" sldId="828"/>
        </pc:sldMkLst>
        <pc:spChg chg="mod">
          <ac:chgData name="Thomas Nield" userId="e7924354f0a44a8c" providerId="LiveId" clId="{9A61A16B-64B8-4D20-9A84-32CE0E61091F}" dt="2020-12-30T16:02:07.390" v="4053" actId="20577"/>
          <ac:spMkLst>
            <pc:docMk/>
            <pc:sldMk cId="3551790639" sldId="828"/>
            <ac:spMk id="2" creationId="{6DA734DE-79B9-4B85-9055-BD8A849A9ED3}"/>
          </ac:spMkLst>
        </pc:spChg>
        <pc:spChg chg="mod">
          <ac:chgData name="Thomas Nield" userId="e7924354f0a44a8c" providerId="LiveId" clId="{9A61A16B-64B8-4D20-9A84-32CE0E61091F}" dt="2020-12-30T18:19:54.506" v="11410" actId="20577"/>
          <ac:spMkLst>
            <pc:docMk/>
            <pc:sldMk cId="3551790639" sldId="828"/>
            <ac:spMk id="3" creationId="{46FAB055-0A4F-4E2C-BF46-96F367AC038A}"/>
          </ac:spMkLst>
        </pc:spChg>
        <pc:picChg chg="add mod">
          <ac:chgData name="Thomas Nield" userId="e7924354f0a44a8c" providerId="LiveId" clId="{9A61A16B-64B8-4D20-9A84-32CE0E61091F}" dt="2020-12-30T16:10:53.721" v="5080" actId="1076"/>
          <ac:picMkLst>
            <pc:docMk/>
            <pc:sldMk cId="3551790639" sldId="828"/>
            <ac:picMk id="1026" creationId="{F3982F6B-D81D-4750-96B4-483714A6B0FE}"/>
          </ac:picMkLst>
        </pc:picChg>
        <pc:picChg chg="add mod">
          <ac:chgData name="Thomas Nield" userId="e7924354f0a44a8c" providerId="LiveId" clId="{9A61A16B-64B8-4D20-9A84-32CE0E61091F}" dt="2020-12-30T16:11:33.171" v="5084" actId="732"/>
          <ac:picMkLst>
            <pc:docMk/>
            <pc:sldMk cId="3551790639" sldId="828"/>
            <ac:picMk id="1028" creationId="{0746794B-6995-42EA-A7B4-7EE3AD60E69A}"/>
          </ac:picMkLst>
        </pc:picChg>
      </pc:sldChg>
      <pc:sldChg chg="del">
        <pc:chgData name="Thomas Nield" userId="e7924354f0a44a8c" providerId="LiveId" clId="{9A61A16B-64B8-4D20-9A84-32CE0E61091F}" dt="2020-12-29T22:24:42.646" v="0" actId="47"/>
        <pc:sldMkLst>
          <pc:docMk/>
          <pc:sldMk cId="1196403176" sldId="829"/>
        </pc:sldMkLst>
      </pc:sldChg>
      <pc:sldChg chg="modSp add mod">
        <pc:chgData name="Thomas Nield" userId="e7924354f0a44a8c" providerId="LiveId" clId="{9A61A16B-64B8-4D20-9A84-32CE0E61091F}" dt="2021-01-19T23:40:57.212" v="37568" actId="20577"/>
        <pc:sldMkLst>
          <pc:docMk/>
          <pc:sldMk cId="3775852582" sldId="829"/>
        </pc:sldMkLst>
        <pc:spChg chg="mod">
          <ac:chgData name="Thomas Nield" userId="e7924354f0a44a8c" providerId="LiveId" clId="{9A61A16B-64B8-4D20-9A84-32CE0E61091F}" dt="2020-12-30T17:24:09.944" v="9236" actId="5793"/>
          <ac:spMkLst>
            <pc:docMk/>
            <pc:sldMk cId="3775852582" sldId="829"/>
            <ac:spMk id="2" creationId="{6DA734DE-79B9-4B85-9055-BD8A849A9ED3}"/>
          </ac:spMkLst>
        </pc:spChg>
        <pc:spChg chg="mod">
          <ac:chgData name="Thomas Nield" userId="e7924354f0a44a8c" providerId="LiveId" clId="{9A61A16B-64B8-4D20-9A84-32CE0E61091F}" dt="2021-01-19T23:40:57.212" v="37568" actId="20577"/>
          <ac:spMkLst>
            <pc:docMk/>
            <pc:sldMk cId="3775852582" sldId="829"/>
            <ac:spMk id="3" creationId="{46FAB055-0A4F-4E2C-BF46-96F367AC038A}"/>
          </ac:spMkLst>
        </pc:spChg>
      </pc:sldChg>
      <pc:sldChg chg="del">
        <pc:chgData name="Thomas Nield" userId="e7924354f0a44a8c" providerId="LiveId" clId="{9A61A16B-64B8-4D20-9A84-32CE0E61091F}" dt="2020-12-29T22:24:42.646" v="0" actId="47"/>
        <pc:sldMkLst>
          <pc:docMk/>
          <pc:sldMk cId="1903302366" sldId="830"/>
        </pc:sldMkLst>
      </pc:sldChg>
      <pc:sldChg chg="addSp delSp modSp new mod modAnim">
        <pc:chgData name="Thomas Nield" userId="e7924354f0a44a8c" providerId="LiveId" clId="{9A61A16B-64B8-4D20-9A84-32CE0E61091F}" dt="2021-01-08T18:38:14.296" v="18051" actId="20577"/>
        <pc:sldMkLst>
          <pc:docMk/>
          <pc:sldMk cId="3219777803" sldId="830"/>
        </pc:sldMkLst>
        <pc:spChg chg="mod">
          <ac:chgData name="Thomas Nield" userId="e7924354f0a44a8c" providerId="LiveId" clId="{9A61A16B-64B8-4D20-9A84-32CE0E61091F}" dt="2021-01-08T02:00:48.004" v="16685" actId="1076"/>
          <ac:spMkLst>
            <pc:docMk/>
            <pc:sldMk cId="3219777803" sldId="830"/>
            <ac:spMk id="2" creationId="{99512845-ACCA-4F8D-A718-5ECB74DAEDFA}"/>
          </ac:spMkLst>
        </pc:spChg>
        <pc:spChg chg="mod">
          <ac:chgData name="Thomas Nield" userId="e7924354f0a44a8c" providerId="LiveId" clId="{9A61A16B-64B8-4D20-9A84-32CE0E61091F}" dt="2021-01-08T18:38:14.296" v="18051" actId="20577"/>
          <ac:spMkLst>
            <pc:docMk/>
            <pc:sldMk cId="3219777803" sldId="830"/>
            <ac:spMk id="3" creationId="{D381B0E7-0143-4B1A-9630-2F30858F058F}"/>
          </ac:spMkLst>
        </pc:spChg>
        <pc:spChg chg="add del mod">
          <ac:chgData name="Thomas Nield" userId="e7924354f0a44a8c" providerId="LiveId" clId="{9A61A16B-64B8-4D20-9A84-32CE0E61091F}" dt="2020-12-30T16:49:33.018" v="7841" actId="478"/>
          <ac:spMkLst>
            <pc:docMk/>
            <pc:sldMk cId="3219777803" sldId="830"/>
            <ac:spMk id="4" creationId="{21BEE892-CB4B-4DA1-AA34-4747F4C5FAB9}"/>
          </ac:spMkLst>
        </pc:spChg>
        <pc:spChg chg="add mod">
          <ac:chgData name="Thomas Nield" userId="e7924354f0a44a8c" providerId="LiveId" clId="{9A61A16B-64B8-4D20-9A84-32CE0E61091F}" dt="2021-01-08T02:00:52.818" v="16686" actId="1076"/>
          <ac:spMkLst>
            <pc:docMk/>
            <pc:sldMk cId="3219777803" sldId="830"/>
            <ac:spMk id="5" creationId="{6E5B402F-DE56-495D-A222-CF73D29CE2F0}"/>
          </ac:spMkLst>
        </pc:spChg>
        <pc:spChg chg="add del">
          <ac:chgData name="Thomas Nield" userId="e7924354f0a44a8c" providerId="LiveId" clId="{9A61A16B-64B8-4D20-9A84-32CE0E61091F}" dt="2020-12-30T16:49:30.864" v="7840"/>
          <ac:spMkLst>
            <pc:docMk/>
            <pc:sldMk cId="3219777803" sldId="830"/>
            <ac:spMk id="6" creationId="{DED4D608-23DF-4A7B-BDAD-0DA2B14F9506}"/>
          </ac:spMkLst>
        </pc:spChg>
        <pc:spChg chg="add mod">
          <ac:chgData name="Thomas Nield" userId="e7924354f0a44a8c" providerId="LiveId" clId="{9A61A16B-64B8-4D20-9A84-32CE0E61091F}" dt="2021-01-08T02:00:52.818" v="16686" actId="1076"/>
          <ac:spMkLst>
            <pc:docMk/>
            <pc:sldMk cId="3219777803" sldId="830"/>
            <ac:spMk id="7" creationId="{D58015B3-AE3D-4F45-AB1A-0DAAB567DAEC}"/>
          </ac:spMkLst>
        </pc:spChg>
        <pc:picChg chg="add del mod">
          <ac:chgData name="Thomas Nield" userId="e7924354f0a44a8c" providerId="LiveId" clId="{9A61A16B-64B8-4D20-9A84-32CE0E61091F}" dt="2021-01-08T02:01:45.772" v="16694" actId="478"/>
          <ac:picMkLst>
            <pc:docMk/>
            <pc:sldMk cId="3219777803" sldId="830"/>
            <ac:picMk id="2050" creationId="{77080633-1B57-41D7-8A3A-5D6EF6A8FFCE}"/>
          </ac:picMkLst>
        </pc:picChg>
        <pc:picChg chg="add mod">
          <ac:chgData name="Thomas Nield" userId="e7924354f0a44a8c" providerId="LiveId" clId="{9A61A16B-64B8-4D20-9A84-32CE0E61091F}" dt="2021-01-08T02:02:06.877" v="16701" actId="14100"/>
          <ac:picMkLst>
            <pc:docMk/>
            <pc:sldMk cId="3219777803" sldId="830"/>
            <ac:picMk id="2052" creationId="{147CDCD3-4F69-4721-9A3E-1C6342E0B085}"/>
          </ac:picMkLst>
        </pc:picChg>
      </pc:sldChg>
      <pc:sldChg chg="addSp delSp modSp new mod">
        <pc:chgData name="Thomas Nield" userId="e7924354f0a44a8c" providerId="LiveId" clId="{9A61A16B-64B8-4D20-9A84-32CE0E61091F}" dt="2021-01-19T23:42:05.738" v="37574" actId="20577"/>
        <pc:sldMkLst>
          <pc:docMk/>
          <pc:sldMk cId="7348643" sldId="831"/>
        </pc:sldMkLst>
        <pc:spChg chg="mod">
          <ac:chgData name="Thomas Nield" userId="e7924354f0a44a8c" providerId="LiveId" clId="{9A61A16B-64B8-4D20-9A84-32CE0E61091F}" dt="2020-12-30T16:52:47.327" v="8227" actId="20577"/>
          <ac:spMkLst>
            <pc:docMk/>
            <pc:sldMk cId="7348643" sldId="831"/>
            <ac:spMk id="2" creationId="{46434FD4-C36C-4DE2-8C81-CD5BDA7A5923}"/>
          </ac:spMkLst>
        </pc:spChg>
        <pc:spChg chg="mod">
          <ac:chgData name="Thomas Nield" userId="e7924354f0a44a8c" providerId="LiveId" clId="{9A61A16B-64B8-4D20-9A84-32CE0E61091F}" dt="2021-01-19T23:42:05.738" v="37574" actId="20577"/>
          <ac:spMkLst>
            <pc:docMk/>
            <pc:sldMk cId="7348643" sldId="831"/>
            <ac:spMk id="3" creationId="{CF0B70A9-218A-4ED3-8412-7CF34C6F9649}"/>
          </ac:spMkLst>
        </pc:spChg>
        <pc:spChg chg="add mod">
          <ac:chgData name="Thomas Nield" userId="e7924354f0a44a8c" providerId="LiveId" clId="{9A61A16B-64B8-4D20-9A84-32CE0E61091F}" dt="2021-01-08T18:40:02.674" v="18060" actId="1076"/>
          <ac:spMkLst>
            <pc:docMk/>
            <pc:sldMk cId="7348643" sldId="831"/>
            <ac:spMk id="4" creationId="{4F40EBF8-5A16-470F-AED4-17F5622549AF}"/>
          </ac:spMkLst>
        </pc:spChg>
        <pc:spChg chg="add del mod">
          <ac:chgData name="Thomas Nield" userId="e7924354f0a44a8c" providerId="LiveId" clId="{9A61A16B-64B8-4D20-9A84-32CE0E61091F}" dt="2021-01-08T18:39:55.044" v="18059" actId="21"/>
          <ac:spMkLst>
            <pc:docMk/>
            <pc:sldMk cId="7348643" sldId="831"/>
            <ac:spMk id="5" creationId="{A64AA804-BC22-4768-BD04-4FA9EFCA6398}"/>
          </ac:spMkLst>
        </pc:spChg>
        <pc:spChg chg="add mod">
          <ac:chgData name="Thomas Nield" userId="e7924354f0a44a8c" providerId="LiveId" clId="{9A61A16B-64B8-4D20-9A84-32CE0E61091F}" dt="2021-01-08T18:40:02.674" v="18060" actId="1076"/>
          <ac:spMkLst>
            <pc:docMk/>
            <pc:sldMk cId="7348643" sldId="831"/>
            <ac:spMk id="6" creationId="{5368E350-B6F6-4FF2-8AB4-3AE51FCBFD4B}"/>
          </ac:spMkLst>
        </pc:spChg>
        <pc:spChg chg="add del mod">
          <ac:chgData name="Thomas Nield" userId="e7924354f0a44a8c" providerId="LiveId" clId="{9A61A16B-64B8-4D20-9A84-32CE0E61091F}" dt="2021-01-08T18:39:55.044" v="18059" actId="21"/>
          <ac:spMkLst>
            <pc:docMk/>
            <pc:sldMk cId="7348643" sldId="831"/>
            <ac:spMk id="7" creationId="{A3DC8F00-EA3A-490A-9AF2-5F6BCD167D6E}"/>
          </ac:spMkLst>
        </pc:spChg>
        <pc:picChg chg="add del mod">
          <ac:chgData name="Thomas Nield" userId="e7924354f0a44a8c" providerId="LiveId" clId="{9A61A16B-64B8-4D20-9A84-32CE0E61091F}" dt="2021-01-08T18:40:12.813" v="18064" actId="478"/>
          <ac:picMkLst>
            <pc:docMk/>
            <pc:sldMk cId="7348643" sldId="831"/>
            <ac:picMk id="1026" creationId="{BC591671-2105-4CE2-9789-4A3A5B0FB845}"/>
          </ac:picMkLst>
        </pc:picChg>
        <pc:picChg chg="add mod">
          <ac:chgData name="Thomas Nield" userId="e7924354f0a44a8c" providerId="LiveId" clId="{9A61A16B-64B8-4D20-9A84-32CE0E61091F}" dt="2021-01-08T18:40:27.912" v="18069" actId="1076"/>
          <ac:picMkLst>
            <pc:docMk/>
            <pc:sldMk cId="7348643" sldId="831"/>
            <ac:picMk id="1028" creationId="{F7BE2B42-9F07-4DBC-83F2-B6CFF595372A}"/>
          </ac:picMkLst>
        </pc:picChg>
      </pc:sldChg>
      <pc:sldChg chg="del">
        <pc:chgData name="Thomas Nield" userId="e7924354f0a44a8c" providerId="LiveId" clId="{9A61A16B-64B8-4D20-9A84-32CE0E61091F}" dt="2020-12-29T22:24:42.646" v="0" actId="47"/>
        <pc:sldMkLst>
          <pc:docMk/>
          <pc:sldMk cId="2452437852" sldId="831"/>
        </pc:sldMkLst>
      </pc:sldChg>
      <pc:sldChg chg="addSp delSp modSp new mod">
        <pc:chgData name="Thomas Nield" userId="e7924354f0a44a8c" providerId="LiveId" clId="{9A61A16B-64B8-4D20-9A84-32CE0E61091F}" dt="2021-01-08T01:38:19.544" v="15065" actId="1076"/>
        <pc:sldMkLst>
          <pc:docMk/>
          <pc:sldMk cId="2586256306" sldId="832"/>
        </pc:sldMkLst>
        <pc:spChg chg="mod">
          <ac:chgData name="Thomas Nield" userId="e7924354f0a44a8c" providerId="LiveId" clId="{9A61A16B-64B8-4D20-9A84-32CE0E61091F}" dt="2021-01-08T01:38:19.544" v="15065" actId="1076"/>
          <ac:spMkLst>
            <pc:docMk/>
            <pc:sldMk cId="2586256306" sldId="832"/>
            <ac:spMk id="2" creationId="{EF0A4801-2224-4584-B72B-718274D14EA6}"/>
          </ac:spMkLst>
        </pc:spChg>
        <pc:spChg chg="mod">
          <ac:chgData name="Thomas Nield" userId="e7924354f0a44a8c" providerId="LiveId" clId="{9A61A16B-64B8-4D20-9A84-32CE0E61091F}" dt="2021-01-08T01:02:34.974" v="14900" actId="20577"/>
          <ac:spMkLst>
            <pc:docMk/>
            <pc:sldMk cId="2586256306" sldId="832"/>
            <ac:spMk id="3" creationId="{CB3DA252-A4EC-438A-B82D-5E70EE67D5D2}"/>
          </ac:spMkLst>
        </pc:spChg>
        <pc:spChg chg="add del mod">
          <ac:chgData name="Thomas Nield" userId="e7924354f0a44a8c" providerId="LiveId" clId="{9A61A16B-64B8-4D20-9A84-32CE0E61091F}" dt="2020-12-30T17:44:34.851" v="10203" actId="478"/>
          <ac:spMkLst>
            <pc:docMk/>
            <pc:sldMk cId="2586256306" sldId="832"/>
            <ac:spMk id="4" creationId="{E89AEC5B-06C9-49A2-A9C8-2A1E86EEEF86}"/>
          </ac:spMkLst>
        </pc:spChg>
        <pc:spChg chg="add mod">
          <ac:chgData name="Thomas Nield" userId="e7924354f0a44a8c" providerId="LiveId" clId="{9A61A16B-64B8-4D20-9A84-32CE0E61091F}" dt="2021-01-08T01:00:33.860" v="14840" actId="1076"/>
          <ac:spMkLst>
            <pc:docMk/>
            <pc:sldMk cId="2586256306" sldId="832"/>
            <ac:spMk id="5" creationId="{D25CBED2-748D-4D2F-B579-DA6E4C46AA94}"/>
          </ac:spMkLst>
        </pc:spChg>
        <pc:spChg chg="add mod">
          <ac:chgData name="Thomas Nield" userId="e7924354f0a44a8c" providerId="LiveId" clId="{9A61A16B-64B8-4D20-9A84-32CE0E61091F}" dt="2020-12-30T17:45:07.080" v="10209" actId="164"/>
          <ac:spMkLst>
            <pc:docMk/>
            <pc:sldMk cId="2586256306" sldId="832"/>
            <ac:spMk id="6" creationId="{8B75ECF9-E53C-4DC7-B56D-386BB2B41C82}"/>
          </ac:spMkLst>
        </pc:spChg>
        <pc:spChg chg="add mod">
          <ac:chgData name="Thomas Nield" userId="e7924354f0a44a8c" providerId="LiveId" clId="{9A61A16B-64B8-4D20-9A84-32CE0E61091F}" dt="2021-01-08T01:00:42.874" v="14842" actId="1076"/>
          <ac:spMkLst>
            <pc:docMk/>
            <pc:sldMk cId="2586256306" sldId="832"/>
            <ac:spMk id="7" creationId="{28F3C68C-B842-4D1F-89A4-7CB3367E99EE}"/>
          </ac:spMkLst>
        </pc:spChg>
        <pc:spChg chg="add mod">
          <ac:chgData name="Thomas Nield" userId="e7924354f0a44a8c" providerId="LiveId" clId="{9A61A16B-64B8-4D20-9A84-32CE0E61091F}" dt="2020-12-30T17:44:42.669" v="10206" actId="1076"/>
          <ac:spMkLst>
            <pc:docMk/>
            <pc:sldMk cId="2586256306" sldId="832"/>
            <ac:spMk id="8" creationId="{5A6923C8-49C6-45F0-A860-DC4615312731}"/>
          </ac:spMkLst>
        </pc:spChg>
        <pc:spChg chg="mod">
          <ac:chgData name="Thomas Nield" userId="e7924354f0a44a8c" providerId="LiveId" clId="{9A61A16B-64B8-4D20-9A84-32CE0E61091F}" dt="2021-01-08T01:02:06.445" v="14891" actId="20577"/>
          <ac:spMkLst>
            <pc:docMk/>
            <pc:sldMk cId="2586256306" sldId="832"/>
            <ac:spMk id="11" creationId="{E1E989F2-1218-4B70-92CD-DFEFAC3B41A9}"/>
          </ac:spMkLst>
        </pc:spChg>
        <pc:spChg chg="mod">
          <ac:chgData name="Thomas Nield" userId="e7924354f0a44a8c" providerId="LiveId" clId="{9A61A16B-64B8-4D20-9A84-32CE0E61091F}" dt="2021-01-08T01:01:50.901" v="14879" actId="14100"/>
          <ac:spMkLst>
            <pc:docMk/>
            <pc:sldMk cId="2586256306" sldId="832"/>
            <ac:spMk id="12" creationId="{EBCB074B-891F-49E1-B1C7-E3D52BF3802C}"/>
          </ac:spMkLst>
        </pc:spChg>
        <pc:spChg chg="del mod">
          <ac:chgData name="Thomas Nield" userId="e7924354f0a44a8c" providerId="LiveId" clId="{9A61A16B-64B8-4D20-9A84-32CE0E61091F}" dt="2021-01-08T01:01:26.265" v="14874" actId="478"/>
          <ac:spMkLst>
            <pc:docMk/>
            <pc:sldMk cId="2586256306" sldId="832"/>
            <ac:spMk id="13" creationId="{55842CE1-BF91-45B1-8C4C-3EDEC16CCBB3}"/>
          </ac:spMkLst>
        </pc:spChg>
        <pc:grpChg chg="add mod">
          <ac:chgData name="Thomas Nield" userId="e7924354f0a44a8c" providerId="LiveId" clId="{9A61A16B-64B8-4D20-9A84-32CE0E61091F}" dt="2021-01-08T01:00:46.629" v="14843" actId="1076"/>
          <ac:grpSpMkLst>
            <pc:docMk/>
            <pc:sldMk cId="2586256306" sldId="832"/>
            <ac:grpSpMk id="9" creationId="{E53ECA29-DF22-4D1C-92D2-626088A52034}"/>
          </ac:grpSpMkLst>
        </pc:grpChg>
        <pc:grpChg chg="add mod">
          <ac:chgData name="Thomas Nield" userId="e7924354f0a44a8c" providerId="LiveId" clId="{9A61A16B-64B8-4D20-9A84-32CE0E61091F}" dt="2021-01-08T01:01:37.401" v="14877" actId="1076"/>
          <ac:grpSpMkLst>
            <pc:docMk/>
            <pc:sldMk cId="2586256306" sldId="832"/>
            <ac:grpSpMk id="10" creationId="{F2F6B29F-963B-430F-AE22-49ECB462296F}"/>
          </ac:grpSpMkLst>
        </pc:grpChg>
      </pc:sldChg>
      <pc:sldChg chg="del">
        <pc:chgData name="Thomas Nield" userId="e7924354f0a44a8c" providerId="LiveId" clId="{9A61A16B-64B8-4D20-9A84-32CE0E61091F}" dt="2020-12-29T22:24:42.646" v="0" actId="47"/>
        <pc:sldMkLst>
          <pc:docMk/>
          <pc:sldMk cId="3701891598" sldId="832"/>
        </pc:sldMkLst>
      </pc:sldChg>
      <pc:sldChg chg="del">
        <pc:chgData name="Thomas Nield" userId="e7924354f0a44a8c" providerId="LiveId" clId="{9A61A16B-64B8-4D20-9A84-32CE0E61091F}" dt="2020-12-29T22:24:42.646" v="0" actId="47"/>
        <pc:sldMkLst>
          <pc:docMk/>
          <pc:sldMk cId="740393891" sldId="833"/>
        </pc:sldMkLst>
      </pc:sldChg>
      <pc:sldChg chg="addSp modSp new mod">
        <pc:chgData name="Thomas Nield" userId="e7924354f0a44a8c" providerId="LiveId" clId="{9A61A16B-64B8-4D20-9A84-32CE0E61091F}" dt="2021-01-08T18:41:14.567" v="18086" actId="27636"/>
        <pc:sldMkLst>
          <pc:docMk/>
          <pc:sldMk cId="4193590372" sldId="833"/>
        </pc:sldMkLst>
        <pc:spChg chg="mod">
          <ac:chgData name="Thomas Nield" userId="e7924354f0a44a8c" providerId="LiveId" clId="{9A61A16B-64B8-4D20-9A84-32CE0E61091F}" dt="2020-12-30T17:47:41.019" v="10333" actId="20577"/>
          <ac:spMkLst>
            <pc:docMk/>
            <pc:sldMk cId="4193590372" sldId="833"/>
            <ac:spMk id="2" creationId="{0668BCD9-6865-43E4-A51F-8AF03D71D0D8}"/>
          </ac:spMkLst>
        </pc:spChg>
        <pc:spChg chg="mod">
          <ac:chgData name="Thomas Nield" userId="e7924354f0a44a8c" providerId="LiveId" clId="{9A61A16B-64B8-4D20-9A84-32CE0E61091F}" dt="2021-01-08T18:41:14.567" v="18086" actId="27636"/>
          <ac:spMkLst>
            <pc:docMk/>
            <pc:sldMk cId="4193590372" sldId="833"/>
            <ac:spMk id="3" creationId="{75F51080-A8C4-494B-98AD-30C44B6BD15C}"/>
          </ac:spMkLst>
        </pc:spChg>
        <pc:spChg chg="add mod">
          <ac:chgData name="Thomas Nield" userId="e7924354f0a44a8c" providerId="LiveId" clId="{9A61A16B-64B8-4D20-9A84-32CE0E61091F}" dt="2020-12-30T18:01:15.441" v="11120" actId="1076"/>
          <ac:spMkLst>
            <pc:docMk/>
            <pc:sldMk cId="4193590372" sldId="833"/>
            <ac:spMk id="4" creationId="{10490633-3DB2-4B68-9501-285C2C83945C}"/>
          </ac:spMkLst>
        </pc:spChg>
        <pc:spChg chg="add mod">
          <ac:chgData name="Thomas Nield" userId="e7924354f0a44a8c" providerId="LiveId" clId="{9A61A16B-64B8-4D20-9A84-32CE0E61091F}" dt="2020-12-30T18:01:15.441" v="11120" actId="1076"/>
          <ac:spMkLst>
            <pc:docMk/>
            <pc:sldMk cId="4193590372" sldId="833"/>
            <ac:spMk id="5" creationId="{684986FD-FAD1-4B30-83B0-492DCF0421E0}"/>
          </ac:spMkLst>
        </pc:spChg>
        <pc:spChg chg="add mod">
          <ac:chgData name="Thomas Nield" userId="e7924354f0a44a8c" providerId="LiveId" clId="{9A61A16B-64B8-4D20-9A84-32CE0E61091F}" dt="2020-12-30T18:01:15.441" v="11120" actId="1076"/>
          <ac:spMkLst>
            <pc:docMk/>
            <pc:sldMk cId="4193590372" sldId="833"/>
            <ac:spMk id="6" creationId="{F2C919FF-F71A-4173-9D7D-7AFE3C51DD3E}"/>
          </ac:spMkLst>
        </pc:spChg>
        <pc:spChg chg="add mod">
          <ac:chgData name="Thomas Nield" userId="e7924354f0a44a8c" providerId="LiveId" clId="{9A61A16B-64B8-4D20-9A84-32CE0E61091F}" dt="2020-12-30T18:01:15.441" v="11120" actId="1076"/>
          <ac:spMkLst>
            <pc:docMk/>
            <pc:sldMk cId="4193590372" sldId="833"/>
            <ac:spMk id="7" creationId="{09B4DDD4-1B63-483D-850F-A7187356659A}"/>
          </ac:spMkLst>
        </pc:spChg>
        <pc:spChg chg="add mod">
          <ac:chgData name="Thomas Nield" userId="e7924354f0a44a8c" providerId="LiveId" clId="{9A61A16B-64B8-4D20-9A84-32CE0E61091F}" dt="2020-12-30T18:01:15.441" v="11120" actId="1076"/>
          <ac:spMkLst>
            <pc:docMk/>
            <pc:sldMk cId="4193590372" sldId="833"/>
            <ac:spMk id="8" creationId="{6692F18F-747D-48E8-A91C-C6E90816E0BA}"/>
          </ac:spMkLst>
        </pc:spChg>
        <pc:spChg chg="add mod">
          <ac:chgData name="Thomas Nield" userId="e7924354f0a44a8c" providerId="LiveId" clId="{9A61A16B-64B8-4D20-9A84-32CE0E61091F}" dt="2020-12-30T18:01:15.441" v="11120" actId="1076"/>
          <ac:spMkLst>
            <pc:docMk/>
            <pc:sldMk cId="4193590372" sldId="833"/>
            <ac:spMk id="9" creationId="{FCB93C2F-ED11-4184-B567-57A984CF2A56}"/>
          </ac:spMkLst>
        </pc:spChg>
        <pc:spChg chg="add mod">
          <ac:chgData name="Thomas Nield" userId="e7924354f0a44a8c" providerId="LiveId" clId="{9A61A16B-64B8-4D20-9A84-32CE0E61091F}" dt="2020-12-30T18:01:15.441" v="11120" actId="1076"/>
          <ac:spMkLst>
            <pc:docMk/>
            <pc:sldMk cId="4193590372" sldId="833"/>
            <ac:spMk id="11" creationId="{033EF1EC-EBE0-4CDB-8665-45A8D37C4E46}"/>
          </ac:spMkLst>
        </pc:spChg>
        <pc:spChg chg="add mod">
          <ac:chgData name="Thomas Nield" userId="e7924354f0a44a8c" providerId="LiveId" clId="{9A61A16B-64B8-4D20-9A84-32CE0E61091F}" dt="2020-12-30T18:01:06.718" v="11117" actId="1076"/>
          <ac:spMkLst>
            <pc:docMk/>
            <pc:sldMk cId="4193590372" sldId="833"/>
            <ac:spMk id="12" creationId="{11DABD3B-24C9-4958-AF1C-0CF287B1AC7A}"/>
          </ac:spMkLst>
        </pc:spChg>
      </pc:sldChg>
      <pc:sldChg chg="addSp delSp modSp new mod">
        <pc:chgData name="Thomas Nield" userId="e7924354f0a44a8c" providerId="LiveId" clId="{9A61A16B-64B8-4D20-9A84-32CE0E61091F}" dt="2021-01-08T18:42:37.027" v="18114" actId="113"/>
        <pc:sldMkLst>
          <pc:docMk/>
          <pc:sldMk cId="2449934927" sldId="834"/>
        </pc:sldMkLst>
        <pc:spChg chg="mod">
          <ac:chgData name="Thomas Nield" userId="e7924354f0a44a8c" providerId="LiveId" clId="{9A61A16B-64B8-4D20-9A84-32CE0E61091F}" dt="2021-01-08T01:38:15.203" v="15063" actId="1076"/>
          <ac:spMkLst>
            <pc:docMk/>
            <pc:sldMk cId="2449934927" sldId="834"/>
            <ac:spMk id="2" creationId="{F138B8C9-07A4-4D9D-A7AC-56DAFD994903}"/>
          </ac:spMkLst>
        </pc:spChg>
        <pc:spChg chg="mod">
          <ac:chgData name="Thomas Nield" userId="e7924354f0a44a8c" providerId="LiveId" clId="{9A61A16B-64B8-4D20-9A84-32CE0E61091F}" dt="2021-01-08T18:42:37.027" v="18114" actId="113"/>
          <ac:spMkLst>
            <pc:docMk/>
            <pc:sldMk cId="2449934927" sldId="834"/>
            <ac:spMk id="3" creationId="{BD5594BA-5B49-4946-89FB-3A829B17AA5B}"/>
          </ac:spMkLst>
        </pc:spChg>
        <pc:spChg chg="add mod">
          <ac:chgData name="Thomas Nield" userId="e7924354f0a44a8c" providerId="LiveId" clId="{9A61A16B-64B8-4D20-9A84-32CE0E61091F}" dt="2021-01-08T02:02:40.736" v="16703" actId="1076"/>
          <ac:spMkLst>
            <pc:docMk/>
            <pc:sldMk cId="2449934927" sldId="834"/>
            <ac:spMk id="4" creationId="{F83CAAA2-F860-4A58-9A9D-129E0EC8C021}"/>
          </ac:spMkLst>
        </pc:spChg>
        <pc:spChg chg="add del mod">
          <ac:chgData name="Thomas Nield" userId="e7924354f0a44a8c" providerId="LiveId" clId="{9A61A16B-64B8-4D20-9A84-32CE0E61091F}" dt="2021-01-08T01:38:51.026" v="15119"/>
          <ac:spMkLst>
            <pc:docMk/>
            <pc:sldMk cId="2449934927" sldId="834"/>
            <ac:spMk id="6" creationId="{F24688D9-709A-4450-AC3D-32FFC26BCF36}"/>
          </ac:spMkLst>
        </pc:spChg>
        <pc:graphicFrameChg chg="add del mod">
          <ac:chgData name="Thomas Nield" userId="e7924354f0a44a8c" providerId="LiveId" clId="{9A61A16B-64B8-4D20-9A84-32CE0E61091F}" dt="2020-12-30T20:41:55.290" v="11890"/>
          <ac:graphicFrameMkLst>
            <pc:docMk/>
            <pc:sldMk cId="2449934927" sldId="834"/>
            <ac:graphicFrameMk id="5" creationId="{0795A88B-1984-484B-AC08-25656177D8B7}"/>
          </ac:graphicFrameMkLst>
        </pc:graphicFrameChg>
        <pc:graphicFrameChg chg="add del mod">
          <ac:chgData name="Thomas Nield" userId="e7924354f0a44a8c" providerId="LiveId" clId="{9A61A16B-64B8-4D20-9A84-32CE0E61091F}" dt="2021-01-08T02:04:38.185" v="16705"/>
          <ac:graphicFrameMkLst>
            <pc:docMk/>
            <pc:sldMk cId="2449934927" sldId="834"/>
            <ac:graphicFrameMk id="5" creationId="{C64CCC6F-063B-4D8E-A107-5EAEC49C322D}"/>
          </ac:graphicFrameMkLst>
        </pc:graphicFrameChg>
        <pc:graphicFrameChg chg="add del mod">
          <ac:chgData name="Thomas Nield" userId="e7924354f0a44a8c" providerId="LiveId" clId="{9A61A16B-64B8-4D20-9A84-32CE0E61091F}" dt="2020-12-30T20:41:58.241" v="11892"/>
          <ac:graphicFrameMkLst>
            <pc:docMk/>
            <pc:sldMk cId="2449934927" sldId="834"/>
            <ac:graphicFrameMk id="6" creationId="{80E0B2BF-0AD5-47B5-994A-C885FBE3682F}"/>
          </ac:graphicFrameMkLst>
        </pc:graphicFrameChg>
        <pc:graphicFrameChg chg="add del mod">
          <ac:chgData name="Thomas Nield" userId="e7924354f0a44a8c" providerId="LiveId" clId="{9A61A16B-64B8-4D20-9A84-32CE0E61091F}" dt="2020-12-30T20:42:49.505" v="11908" actId="478"/>
          <ac:graphicFrameMkLst>
            <pc:docMk/>
            <pc:sldMk cId="2449934927" sldId="834"/>
            <ac:graphicFrameMk id="7" creationId="{CCE5A4C9-CE49-4F14-A7E1-8A18D046CD84}"/>
          </ac:graphicFrameMkLst>
        </pc:graphicFrameChg>
        <pc:graphicFrameChg chg="add del mod modGraphic">
          <ac:chgData name="Thomas Nield" userId="e7924354f0a44a8c" providerId="LiveId" clId="{9A61A16B-64B8-4D20-9A84-32CE0E61091F}" dt="2020-12-30T20:43:42.020" v="11943" actId="478"/>
          <ac:graphicFrameMkLst>
            <pc:docMk/>
            <pc:sldMk cId="2449934927" sldId="834"/>
            <ac:graphicFrameMk id="8" creationId="{E6A3CEE6-265D-4ADB-B44D-2514AC73E939}"/>
          </ac:graphicFrameMkLst>
        </pc:graphicFrameChg>
        <pc:graphicFrameChg chg="add del mod">
          <ac:chgData name="Thomas Nield" userId="e7924354f0a44a8c" providerId="LiveId" clId="{9A61A16B-64B8-4D20-9A84-32CE0E61091F}" dt="2020-12-30T20:44:03.728" v="11945" actId="478"/>
          <ac:graphicFrameMkLst>
            <pc:docMk/>
            <pc:sldMk cId="2449934927" sldId="834"/>
            <ac:graphicFrameMk id="9" creationId="{A04CB6AC-0BA3-475E-93DA-C7F28EBDF9BE}"/>
          </ac:graphicFrameMkLst>
        </pc:graphicFrameChg>
        <pc:graphicFrameChg chg="add del mod modGraphic">
          <ac:chgData name="Thomas Nield" userId="e7924354f0a44a8c" providerId="LiveId" clId="{9A61A16B-64B8-4D20-9A84-32CE0E61091F}" dt="2020-12-30T20:44:59.995" v="11949" actId="478"/>
          <ac:graphicFrameMkLst>
            <pc:docMk/>
            <pc:sldMk cId="2449934927" sldId="834"/>
            <ac:graphicFrameMk id="10" creationId="{D18B391A-5590-4741-AE84-C38F46B76C4F}"/>
          </ac:graphicFrameMkLst>
        </pc:graphicFrameChg>
        <pc:graphicFrameChg chg="add del mod">
          <ac:chgData name="Thomas Nield" userId="e7924354f0a44a8c" providerId="LiveId" clId="{9A61A16B-64B8-4D20-9A84-32CE0E61091F}" dt="2020-12-30T20:45:10.754" v="11952" actId="478"/>
          <ac:graphicFrameMkLst>
            <pc:docMk/>
            <pc:sldMk cId="2449934927" sldId="834"/>
            <ac:graphicFrameMk id="11" creationId="{D2C4C076-1047-4505-9AEF-A10D1DA11F34}"/>
          </ac:graphicFrameMkLst>
        </pc:graphicFrameChg>
        <pc:graphicFrameChg chg="add del mod modGraphic">
          <ac:chgData name="Thomas Nield" userId="e7924354f0a44a8c" providerId="LiveId" clId="{9A61A16B-64B8-4D20-9A84-32CE0E61091F}" dt="2020-12-30T20:45:46.494" v="11958" actId="478"/>
          <ac:graphicFrameMkLst>
            <pc:docMk/>
            <pc:sldMk cId="2449934927" sldId="834"/>
            <ac:graphicFrameMk id="12" creationId="{1E99C142-3541-4256-B8F1-A758BA7159BA}"/>
          </ac:graphicFrameMkLst>
        </pc:graphicFrameChg>
        <pc:picChg chg="add mod">
          <ac:chgData name="Thomas Nield" userId="e7924354f0a44a8c" providerId="LiveId" clId="{9A61A16B-64B8-4D20-9A84-32CE0E61091F}" dt="2021-01-08T02:04:58.488" v="16710" actId="1076"/>
          <ac:picMkLst>
            <pc:docMk/>
            <pc:sldMk cId="2449934927" sldId="834"/>
            <ac:picMk id="7" creationId="{D371F4D5-1A61-47EF-BCE5-EAA0D7466636}"/>
          </ac:picMkLst>
        </pc:picChg>
        <pc:picChg chg="add del mod">
          <ac:chgData name="Thomas Nield" userId="e7924354f0a44a8c" providerId="LiveId" clId="{9A61A16B-64B8-4D20-9A84-32CE0E61091F}" dt="2020-12-30T20:53:12.402" v="12693" actId="478"/>
          <ac:picMkLst>
            <pc:docMk/>
            <pc:sldMk cId="2449934927" sldId="834"/>
            <ac:picMk id="13" creationId="{475D9E3D-1368-4A7F-B5E4-CA0820435E5A}"/>
          </ac:picMkLst>
        </pc:picChg>
        <pc:picChg chg="add del mod">
          <ac:chgData name="Thomas Nield" userId="e7924354f0a44a8c" providerId="LiveId" clId="{9A61A16B-64B8-4D20-9A84-32CE0E61091F}" dt="2021-01-08T01:35:53.938" v="15025" actId="478"/>
          <ac:picMkLst>
            <pc:docMk/>
            <pc:sldMk cId="2449934927" sldId="834"/>
            <ac:picMk id="14" creationId="{B6214DD7-A40C-4AD0-9532-01252A37DAE1}"/>
          </ac:picMkLst>
        </pc:picChg>
      </pc:sldChg>
      <pc:sldChg chg="del">
        <pc:chgData name="Thomas Nield" userId="e7924354f0a44a8c" providerId="LiveId" clId="{9A61A16B-64B8-4D20-9A84-32CE0E61091F}" dt="2020-12-29T22:24:42.646" v="0" actId="47"/>
        <pc:sldMkLst>
          <pc:docMk/>
          <pc:sldMk cId="3005253412" sldId="834"/>
        </pc:sldMkLst>
      </pc:sldChg>
      <pc:sldChg chg="addSp delSp modSp new mod">
        <pc:chgData name="Thomas Nield" userId="e7924354f0a44a8c" providerId="LiveId" clId="{9A61A16B-64B8-4D20-9A84-32CE0E61091F}" dt="2020-12-30T21:24:10.617" v="13949" actId="20577"/>
        <pc:sldMkLst>
          <pc:docMk/>
          <pc:sldMk cId="1382647806" sldId="835"/>
        </pc:sldMkLst>
        <pc:spChg chg="mod">
          <ac:chgData name="Thomas Nield" userId="e7924354f0a44a8c" providerId="LiveId" clId="{9A61A16B-64B8-4D20-9A84-32CE0E61091F}" dt="2020-12-30T18:05:42.419" v="11161" actId="20577"/>
          <ac:spMkLst>
            <pc:docMk/>
            <pc:sldMk cId="1382647806" sldId="835"/>
            <ac:spMk id="2" creationId="{C747E37D-AF5D-4A14-8835-72C9EEAC38B6}"/>
          </ac:spMkLst>
        </pc:spChg>
        <pc:spChg chg="mod">
          <ac:chgData name="Thomas Nield" userId="e7924354f0a44a8c" providerId="LiveId" clId="{9A61A16B-64B8-4D20-9A84-32CE0E61091F}" dt="2020-12-30T21:24:10.617" v="13949" actId="20577"/>
          <ac:spMkLst>
            <pc:docMk/>
            <pc:sldMk cId="1382647806" sldId="835"/>
            <ac:spMk id="3" creationId="{AB8C7318-D42E-4330-ABBC-6B0AD3277AD9}"/>
          </ac:spMkLst>
        </pc:spChg>
        <pc:spChg chg="add mod">
          <ac:chgData name="Thomas Nield" userId="e7924354f0a44a8c" providerId="LiveId" clId="{9A61A16B-64B8-4D20-9A84-32CE0E61091F}" dt="2020-12-30T20:53:52.823" v="12706" actId="20577"/>
          <ac:spMkLst>
            <pc:docMk/>
            <pc:sldMk cId="1382647806" sldId="835"/>
            <ac:spMk id="4" creationId="{FE2149E7-2362-414C-87AC-529C955EFBE2}"/>
          </ac:spMkLst>
        </pc:spChg>
        <pc:graphicFrameChg chg="add del mod">
          <ac:chgData name="Thomas Nield" userId="e7924354f0a44a8c" providerId="LiveId" clId="{9A61A16B-64B8-4D20-9A84-32CE0E61091F}" dt="2020-12-30T21:08:38.518" v="13875"/>
          <ac:graphicFrameMkLst>
            <pc:docMk/>
            <pc:sldMk cId="1382647806" sldId="835"/>
            <ac:graphicFrameMk id="5" creationId="{E3E6D2D2-A68A-4E4C-8850-3F5BE634BCAD}"/>
          </ac:graphicFrameMkLst>
        </pc:graphicFrameChg>
        <pc:graphicFrameChg chg="add mod">
          <ac:chgData name="Thomas Nield" userId="e7924354f0a44a8c" providerId="LiveId" clId="{9A61A16B-64B8-4D20-9A84-32CE0E61091F}" dt="2020-12-30T21:09:29.031" v="13898" actId="6549"/>
          <ac:graphicFrameMkLst>
            <pc:docMk/>
            <pc:sldMk cId="1382647806" sldId="835"/>
            <ac:graphicFrameMk id="6" creationId="{717DDC6B-7178-40E1-AA84-1211FB75FA85}"/>
          </ac:graphicFrameMkLst>
        </pc:graphicFrameChg>
      </pc:sldChg>
      <pc:sldChg chg="del">
        <pc:chgData name="Thomas Nield" userId="e7924354f0a44a8c" providerId="LiveId" clId="{9A61A16B-64B8-4D20-9A84-32CE0E61091F}" dt="2020-12-29T22:24:42.646" v="0" actId="47"/>
        <pc:sldMkLst>
          <pc:docMk/>
          <pc:sldMk cId="2848598027" sldId="835"/>
        </pc:sldMkLst>
      </pc:sldChg>
      <pc:sldChg chg="addSp modSp new mod">
        <pc:chgData name="Thomas Nield" userId="e7924354f0a44a8c" providerId="LiveId" clId="{9A61A16B-64B8-4D20-9A84-32CE0E61091F}" dt="2021-01-19T23:45:20.529" v="37628" actId="20577"/>
        <pc:sldMkLst>
          <pc:docMk/>
          <pc:sldMk cId="1781420349" sldId="836"/>
        </pc:sldMkLst>
        <pc:spChg chg="mod">
          <ac:chgData name="Thomas Nield" userId="e7924354f0a44a8c" providerId="LiveId" clId="{9A61A16B-64B8-4D20-9A84-32CE0E61091F}" dt="2021-01-08T01:13:19.183" v="14992" actId="6549"/>
          <ac:spMkLst>
            <pc:docMk/>
            <pc:sldMk cId="1781420349" sldId="836"/>
            <ac:spMk id="2" creationId="{3F72A12B-5EE7-4499-83AC-85338DAE7C7F}"/>
          </ac:spMkLst>
        </pc:spChg>
        <pc:spChg chg="mod">
          <ac:chgData name="Thomas Nield" userId="e7924354f0a44a8c" providerId="LiveId" clId="{9A61A16B-64B8-4D20-9A84-32CE0E61091F}" dt="2021-01-19T23:45:20.529" v="37628" actId="20577"/>
          <ac:spMkLst>
            <pc:docMk/>
            <pc:sldMk cId="1781420349" sldId="836"/>
            <ac:spMk id="3" creationId="{F4DBBF6B-B24B-4A86-AF8A-8D0F4967329C}"/>
          </ac:spMkLst>
        </pc:spChg>
        <pc:graphicFrameChg chg="add mod modGraphic">
          <ac:chgData name="Thomas Nield" userId="e7924354f0a44a8c" providerId="LiveId" clId="{9A61A16B-64B8-4D20-9A84-32CE0E61091F}" dt="2021-01-08T18:43:45.653" v="18117" actId="1076"/>
          <ac:graphicFrameMkLst>
            <pc:docMk/>
            <pc:sldMk cId="1781420349" sldId="836"/>
            <ac:graphicFrameMk id="4" creationId="{4E40E7CA-3CFA-4948-A226-26CB704ED5CB}"/>
          </ac:graphicFrameMkLst>
        </pc:graphicFrameChg>
      </pc:sldChg>
      <pc:sldChg chg="del">
        <pc:chgData name="Thomas Nield" userId="e7924354f0a44a8c" providerId="LiveId" clId="{9A61A16B-64B8-4D20-9A84-32CE0E61091F}" dt="2020-12-29T22:24:42.646" v="0" actId="47"/>
        <pc:sldMkLst>
          <pc:docMk/>
          <pc:sldMk cId="2425251256" sldId="836"/>
        </pc:sldMkLst>
      </pc:sldChg>
      <pc:sldChg chg="modSp new del mod">
        <pc:chgData name="Thomas Nield" userId="e7924354f0a44a8c" providerId="LiveId" clId="{9A61A16B-64B8-4D20-9A84-32CE0E61091F}" dt="2020-12-30T21:30:08.917" v="14011" actId="47"/>
        <pc:sldMkLst>
          <pc:docMk/>
          <pc:sldMk cId="825293401" sldId="837"/>
        </pc:sldMkLst>
        <pc:spChg chg="mod">
          <ac:chgData name="Thomas Nield" userId="e7924354f0a44a8c" providerId="LiveId" clId="{9A61A16B-64B8-4D20-9A84-32CE0E61091F}" dt="2020-12-30T21:26:07.794" v="13969" actId="20577"/>
          <ac:spMkLst>
            <pc:docMk/>
            <pc:sldMk cId="825293401" sldId="837"/>
            <ac:spMk id="2" creationId="{B0897C86-9569-455C-9087-67B9BBA6E51F}"/>
          </ac:spMkLst>
        </pc:spChg>
      </pc:sldChg>
      <pc:sldChg chg="del">
        <pc:chgData name="Thomas Nield" userId="e7924354f0a44a8c" providerId="LiveId" clId="{9A61A16B-64B8-4D20-9A84-32CE0E61091F}" dt="2020-12-29T22:24:42.646" v="0" actId="47"/>
        <pc:sldMkLst>
          <pc:docMk/>
          <pc:sldMk cId="4188865088" sldId="837"/>
        </pc:sldMkLst>
      </pc:sldChg>
      <pc:sldChg chg="modSp add mod ord">
        <pc:chgData name="Thomas Nield" userId="e7924354f0a44a8c" providerId="LiveId" clId="{9A61A16B-64B8-4D20-9A84-32CE0E61091F}" dt="2020-12-30T21:26:54.943" v="14007" actId="20577"/>
        <pc:sldMkLst>
          <pc:docMk/>
          <pc:sldMk cId="2947426268" sldId="838"/>
        </pc:sldMkLst>
        <pc:spChg chg="mod">
          <ac:chgData name="Thomas Nield" userId="e7924354f0a44a8c" providerId="LiveId" clId="{9A61A16B-64B8-4D20-9A84-32CE0E61091F}" dt="2020-12-30T21:26:54.943" v="14007" actId="20577"/>
          <ac:spMkLst>
            <pc:docMk/>
            <pc:sldMk cId="2947426268" sldId="838"/>
            <ac:spMk id="2" creationId="{00000000-0000-0000-0000-000000000000}"/>
          </ac:spMkLst>
        </pc:spChg>
      </pc:sldChg>
      <pc:sldChg chg="del">
        <pc:chgData name="Thomas Nield" userId="e7924354f0a44a8c" providerId="LiveId" clId="{9A61A16B-64B8-4D20-9A84-32CE0E61091F}" dt="2020-12-29T22:24:42.646" v="0" actId="47"/>
        <pc:sldMkLst>
          <pc:docMk/>
          <pc:sldMk cId="3395505949" sldId="838"/>
        </pc:sldMkLst>
      </pc:sldChg>
      <pc:sldChg chg="add del">
        <pc:chgData name="Thomas Nield" userId="e7924354f0a44a8c" providerId="LiveId" clId="{9A61A16B-64B8-4D20-9A84-32CE0E61091F}" dt="2021-01-03T03:02:55.873" v="14101"/>
        <pc:sldMkLst>
          <pc:docMk/>
          <pc:sldMk cId="2109476332" sldId="839"/>
        </pc:sldMkLst>
      </pc:sldChg>
      <pc:sldChg chg="del">
        <pc:chgData name="Thomas Nield" userId="e7924354f0a44a8c" providerId="LiveId" clId="{9A61A16B-64B8-4D20-9A84-32CE0E61091F}" dt="2020-12-29T22:24:42.646" v="0" actId="47"/>
        <pc:sldMkLst>
          <pc:docMk/>
          <pc:sldMk cId="3558033263" sldId="839"/>
        </pc:sldMkLst>
      </pc:sldChg>
      <pc:sldChg chg="add del">
        <pc:chgData name="Thomas Nield" userId="e7924354f0a44a8c" providerId="LiveId" clId="{9A61A16B-64B8-4D20-9A84-32CE0E61091F}" dt="2020-12-30T21:27:28.954" v="14009"/>
        <pc:sldMkLst>
          <pc:docMk/>
          <pc:sldMk cId="3737372952" sldId="839"/>
        </pc:sldMkLst>
      </pc:sldChg>
      <pc:sldChg chg="del">
        <pc:chgData name="Thomas Nield" userId="e7924354f0a44a8c" providerId="LiveId" clId="{9A61A16B-64B8-4D20-9A84-32CE0E61091F}" dt="2020-12-29T22:24:42.646" v="0" actId="47"/>
        <pc:sldMkLst>
          <pc:docMk/>
          <pc:sldMk cId="642749178" sldId="840"/>
        </pc:sldMkLst>
      </pc:sldChg>
      <pc:sldChg chg="modSp add del">
        <pc:chgData name="Thomas Nield" userId="e7924354f0a44a8c" providerId="LiveId" clId="{9A61A16B-64B8-4D20-9A84-32CE0E61091F}" dt="2021-01-03T03:02:55.873" v="14101"/>
        <pc:sldMkLst>
          <pc:docMk/>
          <pc:sldMk cId="2710359825" sldId="840"/>
        </pc:sldMkLst>
        <pc:spChg chg="mod">
          <ac:chgData name="Thomas Nield" userId="e7924354f0a44a8c" providerId="LiveId" clId="{9A61A16B-64B8-4D20-9A84-32CE0E61091F}" dt="2020-12-30T21:31:22.339" v="14086" actId="20577"/>
          <ac:spMkLst>
            <pc:docMk/>
            <pc:sldMk cId="2710359825" sldId="840"/>
            <ac:spMk id="8" creationId="{D67E8AA7-9303-490F-B252-1FC2B9D1D722}"/>
          </ac:spMkLst>
        </pc:spChg>
      </pc:sldChg>
      <pc:sldChg chg="del">
        <pc:chgData name="Thomas Nield" userId="e7924354f0a44a8c" providerId="LiveId" clId="{9A61A16B-64B8-4D20-9A84-32CE0E61091F}" dt="2020-12-29T22:24:42.646" v="0" actId="47"/>
        <pc:sldMkLst>
          <pc:docMk/>
          <pc:sldMk cId="2532746115" sldId="841"/>
        </pc:sldMkLst>
      </pc:sldChg>
      <pc:sldChg chg="modSp add del mod modAnim">
        <pc:chgData name="Thomas Nield" userId="e7924354f0a44a8c" providerId="LiveId" clId="{9A61A16B-64B8-4D20-9A84-32CE0E61091F}" dt="2021-01-09T19:23:46.070" v="27639" actId="20577"/>
        <pc:sldMkLst>
          <pc:docMk/>
          <pc:sldMk cId="3451160585" sldId="841"/>
        </pc:sldMkLst>
        <pc:spChg chg="mod">
          <ac:chgData name="Thomas Nield" userId="e7924354f0a44a8c" providerId="LiveId" clId="{9A61A16B-64B8-4D20-9A84-32CE0E61091F}" dt="2021-01-09T19:23:44.569" v="27637" actId="20577"/>
          <ac:spMkLst>
            <pc:docMk/>
            <pc:sldMk cId="3451160585" sldId="841"/>
            <ac:spMk id="2" creationId="{134E4A95-62B7-4953-97E4-5CAF7ED9354D}"/>
          </ac:spMkLst>
        </pc:spChg>
        <pc:spChg chg="mod">
          <ac:chgData name="Thomas Nield" userId="e7924354f0a44a8c" providerId="LiveId" clId="{9A61A16B-64B8-4D20-9A84-32CE0E61091F}" dt="2021-01-03T03:06:27.998" v="14166" actId="20577"/>
          <ac:spMkLst>
            <pc:docMk/>
            <pc:sldMk cId="3451160585" sldId="841"/>
            <ac:spMk id="3" creationId="{C8948E38-5207-4FBF-98E1-FD085B97BC8F}"/>
          </ac:spMkLst>
        </pc:spChg>
      </pc:sldChg>
      <pc:sldChg chg="add del">
        <pc:chgData name="Thomas Nield" userId="e7924354f0a44a8c" providerId="LiveId" clId="{9A61A16B-64B8-4D20-9A84-32CE0E61091F}" dt="2020-12-30T21:30:08.917" v="14011" actId="47"/>
        <pc:sldMkLst>
          <pc:docMk/>
          <pc:sldMk cId="3800871591" sldId="841"/>
        </pc:sldMkLst>
      </pc:sldChg>
      <pc:sldChg chg="modSp add mod modAnim">
        <pc:chgData name="Thomas Nield" userId="e7924354f0a44a8c" providerId="LiveId" clId="{9A61A16B-64B8-4D20-9A84-32CE0E61091F}" dt="2021-01-19T23:55:07.907" v="37631" actId="14100"/>
        <pc:sldMkLst>
          <pc:docMk/>
          <pc:sldMk cId="1929171149" sldId="842"/>
        </pc:sldMkLst>
        <pc:spChg chg="mod">
          <ac:chgData name="Thomas Nield" userId="e7924354f0a44a8c" providerId="LiveId" clId="{9A61A16B-64B8-4D20-9A84-32CE0E61091F}" dt="2021-01-13T02:42:49.673" v="37540" actId="20577"/>
          <ac:spMkLst>
            <pc:docMk/>
            <pc:sldMk cId="1929171149" sldId="842"/>
            <ac:spMk id="2" creationId="{1F62E9C8-C12C-4703-8243-84541D18CD08}"/>
          </ac:spMkLst>
        </pc:spChg>
        <pc:spChg chg="mod">
          <ac:chgData name="Thomas Nield" userId="e7924354f0a44a8c" providerId="LiveId" clId="{9A61A16B-64B8-4D20-9A84-32CE0E61091F}" dt="2021-01-19T23:55:07.907" v="37631" actId="14100"/>
          <ac:spMkLst>
            <pc:docMk/>
            <pc:sldMk cId="1929171149" sldId="842"/>
            <ac:spMk id="4" creationId="{C45087FD-3AC5-451F-9B3F-5FC44E3A2697}"/>
          </ac:spMkLst>
        </pc:spChg>
        <pc:picChg chg="mod">
          <ac:chgData name="Thomas Nield" userId="e7924354f0a44a8c" providerId="LiveId" clId="{9A61A16B-64B8-4D20-9A84-32CE0E61091F}" dt="2021-01-08T19:51:10.081" v="21313" actId="1076"/>
          <ac:picMkLst>
            <pc:docMk/>
            <pc:sldMk cId="1929171149" sldId="842"/>
            <ac:picMk id="7" creationId="{89854820-E83C-4C75-8CD6-A002F79F1809}"/>
          </ac:picMkLst>
        </pc:picChg>
      </pc:sldChg>
      <pc:sldChg chg="modSp add mod modAnim">
        <pc:chgData name="Thomas Nield" userId="e7924354f0a44a8c" providerId="LiveId" clId="{9A61A16B-64B8-4D20-9A84-32CE0E61091F}" dt="2021-01-19T23:55:50.916" v="37644" actId="14100"/>
        <pc:sldMkLst>
          <pc:docMk/>
          <pc:sldMk cId="1762611401" sldId="843"/>
        </pc:sldMkLst>
        <pc:spChg chg="mod">
          <ac:chgData name="Thomas Nield" userId="e7924354f0a44a8c" providerId="LiveId" clId="{9A61A16B-64B8-4D20-9A84-32CE0E61091F}" dt="2021-01-19T23:55:43.046" v="37640" actId="20577"/>
          <ac:spMkLst>
            <pc:docMk/>
            <pc:sldMk cId="1762611401" sldId="843"/>
            <ac:spMk id="2" creationId="{1F62E9C8-C12C-4703-8243-84541D18CD08}"/>
          </ac:spMkLst>
        </pc:spChg>
        <pc:spChg chg="mod">
          <ac:chgData name="Thomas Nield" userId="e7924354f0a44a8c" providerId="LiveId" clId="{9A61A16B-64B8-4D20-9A84-32CE0E61091F}" dt="2021-01-19T23:55:50.916" v="37644" actId="14100"/>
          <ac:spMkLst>
            <pc:docMk/>
            <pc:sldMk cId="1762611401" sldId="843"/>
            <ac:spMk id="4" creationId="{80EE049B-2D05-4442-9DF8-16A9890B1A09}"/>
          </ac:spMkLst>
        </pc:spChg>
      </pc:sldChg>
      <pc:sldChg chg="modSp add mod">
        <pc:chgData name="Thomas Nield" userId="e7924354f0a44a8c" providerId="LiveId" clId="{9A61A16B-64B8-4D20-9A84-32CE0E61091F}" dt="2021-01-08T20:29:01.129" v="22137" actId="6549"/>
        <pc:sldMkLst>
          <pc:docMk/>
          <pc:sldMk cId="2601174199" sldId="848"/>
        </pc:sldMkLst>
        <pc:spChg chg="mod">
          <ac:chgData name="Thomas Nield" userId="e7924354f0a44a8c" providerId="LiveId" clId="{9A61A16B-64B8-4D20-9A84-32CE0E61091F}" dt="2021-01-08T20:29:01.129" v="22137" actId="6549"/>
          <ac:spMkLst>
            <pc:docMk/>
            <pc:sldMk cId="2601174199" sldId="848"/>
            <ac:spMk id="2" creationId="{BF8FA996-50BF-473D-8A55-1C2740F119C7}"/>
          </ac:spMkLst>
        </pc:spChg>
        <pc:spChg chg="mod">
          <ac:chgData name="Thomas Nield" userId="e7924354f0a44a8c" providerId="LiveId" clId="{9A61A16B-64B8-4D20-9A84-32CE0E61091F}" dt="2021-01-08T18:49:08.191" v="18212"/>
          <ac:spMkLst>
            <pc:docMk/>
            <pc:sldMk cId="2601174199" sldId="848"/>
            <ac:spMk id="3" creationId="{BD295A4E-7678-451F-9CC1-A668AE741C97}"/>
          </ac:spMkLst>
        </pc:spChg>
      </pc:sldChg>
      <pc:sldChg chg="modSp add mod">
        <pc:chgData name="Thomas Nield" userId="e7924354f0a44a8c" providerId="LiveId" clId="{9A61A16B-64B8-4D20-9A84-32CE0E61091F}" dt="2021-01-19T23:58:01.585" v="37649" actId="20577"/>
        <pc:sldMkLst>
          <pc:docMk/>
          <pc:sldMk cId="2122086924" sldId="849"/>
        </pc:sldMkLst>
        <pc:spChg chg="mod">
          <ac:chgData name="Thomas Nield" userId="e7924354f0a44a8c" providerId="LiveId" clId="{9A61A16B-64B8-4D20-9A84-32CE0E61091F}" dt="2021-01-10T02:40:02.316" v="34646" actId="20577"/>
          <ac:spMkLst>
            <pc:docMk/>
            <pc:sldMk cId="2122086924" sldId="849"/>
            <ac:spMk id="2" creationId="{BF8FA996-50BF-473D-8A55-1C2740F119C7}"/>
          </ac:spMkLst>
        </pc:spChg>
        <pc:spChg chg="mod">
          <ac:chgData name="Thomas Nield" userId="e7924354f0a44a8c" providerId="LiveId" clId="{9A61A16B-64B8-4D20-9A84-32CE0E61091F}" dt="2021-01-19T23:58:01.585" v="37649" actId="20577"/>
          <ac:spMkLst>
            <pc:docMk/>
            <pc:sldMk cId="2122086924" sldId="849"/>
            <ac:spMk id="3" creationId="{BD295A4E-7678-451F-9CC1-A668AE741C97}"/>
          </ac:spMkLst>
        </pc:spChg>
      </pc:sldChg>
      <pc:sldChg chg="add ord">
        <pc:chgData name="Thomas Nield" userId="e7924354f0a44a8c" providerId="LiveId" clId="{9A61A16B-64B8-4D20-9A84-32CE0E61091F}" dt="2021-01-08T20:27:05.585" v="22135"/>
        <pc:sldMkLst>
          <pc:docMk/>
          <pc:sldMk cId="147199450" sldId="853"/>
        </pc:sldMkLst>
      </pc:sldChg>
      <pc:sldChg chg="addSp delSp modSp new mod modNotesTx">
        <pc:chgData name="Thomas Nield" userId="e7924354f0a44a8c" providerId="LiveId" clId="{9A61A16B-64B8-4D20-9A84-32CE0E61091F}" dt="2021-01-08T19:52:38.105" v="21386" actId="20577"/>
        <pc:sldMkLst>
          <pc:docMk/>
          <pc:sldMk cId="2106511323" sldId="854"/>
        </pc:sldMkLst>
        <pc:spChg chg="mod">
          <ac:chgData name="Thomas Nield" userId="e7924354f0a44a8c" providerId="LiveId" clId="{9A61A16B-64B8-4D20-9A84-32CE0E61091F}" dt="2021-01-08T18:49:15.782" v="18234" actId="20577"/>
          <ac:spMkLst>
            <pc:docMk/>
            <pc:sldMk cId="2106511323" sldId="854"/>
            <ac:spMk id="2" creationId="{430C1438-CB5C-4356-81AE-7589B680596C}"/>
          </ac:spMkLst>
        </pc:spChg>
        <pc:spChg chg="mod">
          <ac:chgData name="Thomas Nield" userId="e7924354f0a44a8c" providerId="LiveId" clId="{9A61A16B-64B8-4D20-9A84-32CE0E61091F}" dt="2021-01-08T19:52:38.105" v="21386" actId="20577"/>
          <ac:spMkLst>
            <pc:docMk/>
            <pc:sldMk cId="2106511323" sldId="854"/>
            <ac:spMk id="3" creationId="{5D6FD1B6-7777-417A-81D1-C18D86C0AADB}"/>
          </ac:spMkLst>
        </pc:spChg>
        <pc:picChg chg="add del mod">
          <ac:chgData name="Thomas Nield" userId="e7924354f0a44a8c" providerId="LiveId" clId="{9A61A16B-64B8-4D20-9A84-32CE0E61091F}" dt="2021-01-08T19:04:07.856" v="18820" actId="478"/>
          <ac:picMkLst>
            <pc:docMk/>
            <pc:sldMk cId="2106511323" sldId="854"/>
            <ac:picMk id="2050" creationId="{D1036C00-BB18-46C1-A8B5-1B1BB48F93DD}"/>
          </ac:picMkLst>
        </pc:picChg>
        <pc:picChg chg="add del mod">
          <ac:chgData name="Thomas Nield" userId="e7924354f0a44a8c" providerId="LiveId" clId="{9A61A16B-64B8-4D20-9A84-32CE0E61091F}" dt="2021-01-08T19:04:53.024" v="18828" actId="478"/>
          <ac:picMkLst>
            <pc:docMk/>
            <pc:sldMk cId="2106511323" sldId="854"/>
            <ac:picMk id="2052" creationId="{EEEAA235-5070-4A11-B7B4-9CF830BF62B6}"/>
          </ac:picMkLst>
        </pc:picChg>
        <pc:picChg chg="add mod">
          <ac:chgData name="Thomas Nield" userId="e7924354f0a44a8c" providerId="LiveId" clId="{9A61A16B-64B8-4D20-9A84-32CE0E61091F}" dt="2021-01-08T19:05:13.027" v="18832" actId="1076"/>
          <ac:picMkLst>
            <pc:docMk/>
            <pc:sldMk cId="2106511323" sldId="854"/>
            <ac:picMk id="2054" creationId="{6835686C-F521-4E32-9D95-824CE7EBBAB2}"/>
          </ac:picMkLst>
        </pc:picChg>
      </pc:sldChg>
      <pc:sldChg chg="addSp delSp modSp new mod">
        <pc:chgData name="Thomas Nield" userId="e7924354f0a44a8c" providerId="LiveId" clId="{9A61A16B-64B8-4D20-9A84-32CE0E61091F}" dt="2021-01-09T04:24:44.033" v="26825" actId="122"/>
        <pc:sldMkLst>
          <pc:docMk/>
          <pc:sldMk cId="160244189" sldId="855"/>
        </pc:sldMkLst>
        <pc:spChg chg="mod">
          <ac:chgData name="Thomas Nield" userId="e7924354f0a44a8c" providerId="LiveId" clId="{9A61A16B-64B8-4D20-9A84-32CE0E61091F}" dt="2021-01-08T02:27:02.720" v="17837" actId="20577"/>
          <ac:spMkLst>
            <pc:docMk/>
            <pc:sldMk cId="160244189" sldId="855"/>
            <ac:spMk id="2" creationId="{5E4C06B1-7892-4636-92D4-59671EB9A474}"/>
          </ac:spMkLst>
        </pc:spChg>
        <pc:spChg chg="mod">
          <ac:chgData name="Thomas Nield" userId="e7924354f0a44a8c" providerId="LiveId" clId="{9A61A16B-64B8-4D20-9A84-32CE0E61091F}" dt="2021-01-09T04:24:44.033" v="26825" actId="122"/>
          <ac:spMkLst>
            <pc:docMk/>
            <pc:sldMk cId="160244189" sldId="855"/>
            <ac:spMk id="3" creationId="{8ECDF0CA-D0C0-42BA-B3FD-5DA3CC4086C6}"/>
          </ac:spMkLst>
        </pc:spChg>
        <pc:picChg chg="add del mod">
          <ac:chgData name="Thomas Nield" userId="e7924354f0a44a8c" providerId="LiveId" clId="{9A61A16B-64B8-4D20-9A84-32CE0E61091F}" dt="2021-01-08T01:47:51.274" v="15563" actId="21"/>
          <ac:picMkLst>
            <pc:docMk/>
            <pc:sldMk cId="160244189" sldId="855"/>
            <ac:picMk id="1026" creationId="{AE2C5832-433C-4622-A40E-15B6E391F40A}"/>
          </ac:picMkLst>
        </pc:picChg>
        <pc:picChg chg="add del mod">
          <ac:chgData name="Thomas Nield" userId="e7924354f0a44a8c" providerId="LiveId" clId="{9A61A16B-64B8-4D20-9A84-32CE0E61091F}" dt="2021-01-08T01:47:51.274" v="15563" actId="21"/>
          <ac:picMkLst>
            <pc:docMk/>
            <pc:sldMk cId="160244189" sldId="855"/>
            <ac:picMk id="1028" creationId="{66BF3568-141D-48B9-937C-C506461572D4}"/>
          </ac:picMkLst>
        </pc:picChg>
      </pc:sldChg>
      <pc:sldChg chg="addSp modSp new mod">
        <pc:chgData name="Thomas Nield" userId="e7924354f0a44a8c" providerId="LiveId" clId="{9A61A16B-64B8-4D20-9A84-32CE0E61091F}" dt="2021-01-19T23:45:58.190" v="37629" actId="20577"/>
        <pc:sldMkLst>
          <pc:docMk/>
          <pc:sldMk cId="1286590508" sldId="856"/>
        </pc:sldMkLst>
        <pc:spChg chg="mod">
          <ac:chgData name="Thomas Nield" userId="e7924354f0a44a8c" providerId="LiveId" clId="{9A61A16B-64B8-4D20-9A84-32CE0E61091F}" dt="2021-01-08T01:47:08.142" v="15546" actId="20577"/>
          <ac:spMkLst>
            <pc:docMk/>
            <pc:sldMk cId="1286590508" sldId="856"/>
            <ac:spMk id="2" creationId="{79AB697B-0CEC-40EE-95DC-2C8E29002A3E}"/>
          </ac:spMkLst>
        </pc:spChg>
        <pc:spChg chg="mod">
          <ac:chgData name="Thomas Nield" userId="e7924354f0a44a8c" providerId="LiveId" clId="{9A61A16B-64B8-4D20-9A84-32CE0E61091F}" dt="2021-01-19T23:45:58.190" v="37629" actId="20577"/>
          <ac:spMkLst>
            <pc:docMk/>
            <pc:sldMk cId="1286590508" sldId="856"/>
            <ac:spMk id="3" creationId="{D5DA2ECD-93F9-4BD8-B830-BD8C3C364FC7}"/>
          </ac:spMkLst>
        </pc:spChg>
        <pc:picChg chg="add mod">
          <ac:chgData name="Thomas Nield" userId="e7924354f0a44a8c" providerId="LiveId" clId="{9A61A16B-64B8-4D20-9A84-32CE0E61091F}" dt="2021-01-08T01:47:51.890" v="15564"/>
          <ac:picMkLst>
            <pc:docMk/>
            <pc:sldMk cId="1286590508" sldId="856"/>
            <ac:picMk id="4" creationId="{9B126F85-2CFD-4277-A559-0D4E09F79353}"/>
          </ac:picMkLst>
        </pc:picChg>
        <pc:picChg chg="add mod">
          <ac:chgData name="Thomas Nield" userId="e7924354f0a44a8c" providerId="LiveId" clId="{9A61A16B-64B8-4D20-9A84-32CE0E61091F}" dt="2021-01-08T01:47:51.890" v="15564"/>
          <ac:picMkLst>
            <pc:docMk/>
            <pc:sldMk cId="1286590508" sldId="856"/>
            <ac:picMk id="5" creationId="{239E13DA-96F0-43A1-9C79-F7BFD4F5AB1F}"/>
          </ac:picMkLst>
        </pc:picChg>
      </pc:sldChg>
      <pc:sldChg chg="addSp modSp add mod">
        <pc:chgData name="Thomas Nield" userId="e7924354f0a44a8c" providerId="LiveId" clId="{9A61A16B-64B8-4D20-9A84-32CE0E61091F}" dt="2021-01-08T18:44:47.401" v="18119" actId="1076"/>
        <pc:sldMkLst>
          <pc:docMk/>
          <pc:sldMk cId="630011219" sldId="857"/>
        </pc:sldMkLst>
        <pc:spChg chg="mod">
          <ac:chgData name="Thomas Nield" userId="e7924354f0a44a8c" providerId="LiveId" clId="{9A61A16B-64B8-4D20-9A84-32CE0E61091F}" dt="2021-01-08T02:00:27.479" v="16683" actId="27636"/>
          <ac:spMkLst>
            <pc:docMk/>
            <pc:sldMk cId="630011219" sldId="857"/>
            <ac:spMk id="3" creationId="{D5DA2ECD-93F9-4BD8-B830-BD8C3C364FC7}"/>
          </ac:spMkLst>
        </pc:spChg>
        <pc:spChg chg="add mod">
          <ac:chgData name="Thomas Nield" userId="e7924354f0a44a8c" providerId="LiveId" clId="{9A61A16B-64B8-4D20-9A84-32CE0E61091F}" dt="2021-01-08T18:44:47.401" v="18119" actId="1076"/>
          <ac:spMkLst>
            <pc:docMk/>
            <pc:sldMk cId="630011219" sldId="857"/>
            <ac:spMk id="6" creationId="{A5797863-22E8-495B-8A99-39DABFD56E47}"/>
          </ac:spMkLst>
        </pc:spChg>
      </pc:sldChg>
      <pc:sldChg chg="addSp modSp new mod">
        <pc:chgData name="Thomas Nield" userId="e7924354f0a44a8c" providerId="LiveId" clId="{9A61A16B-64B8-4D20-9A84-32CE0E61091F}" dt="2021-01-08T18:46:16.488" v="18164" actId="1076"/>
        <pc:sldMkLst>
          <pc:docMk/>
          <pc:sldMk cId="2952692898" sldId="858"/>
        </pc:sldMkLst>
        <pc:spChg chg="mod">
          <ac:chgData name="Thomas Nield" userId="e7924354f0a44a8c" providerId="LiveId" clId="{9A61A16B-64B8-4D20-9A84-32CE0E61091F}" dt="2021-01-08T02:27:08.526" v="17849" actId="20577"/>
          <ac:spMkLst>
            <pc:docMk/>
            <pc:sldMk cId="2952692898" sldId="858"/>
            <ac:spMk id="2" creationId="{1F105BB1-8F4E-4194-B4DD-83968DA15278}"/>
          </ac:spMkLst>
        </pc:spChg>
        <pc:spChg chg="mod">
          <ac:chgData name="Thomas Nield" userId="e7924354f0a44a8c" providerId="LiveId" clId="{9A61A16B-64B8-4D20-9A84-32CE0E61091F}" dt="2021-01-08T02:15:25.374" v="17601" actId="21"/>
          <ac:spMkLst>
            <pc:docMk/>
            <pc:sldMk cId="2952692898" sldId="858"/>
            <ac:spMk id="3" creationId="{0827453E-E8CF-4FA0-AA03-2C243122C8AF}"/>
          </ac:spMkLst>
        </pc:spChg>
        <pc:spChg chg="add mod">
          <ac:chgData name="Thomas Nield" userId="e7924354f0a44a8c" providerId="LiveId" clId="{9A61A16B-64B8-4D20-9A84-32CE0E61091F}" dt="2021-01-08T02:22:59.614" v="17812" actId="14100"/>
          <ac:spMkLst>
            <pc:docMk/>
            <pc:sldMk cId="2952692898" sldId="858"/>
            <ac:spMk id="5" creationId="{42A3D171-F5DD-4228-9A6E-C4B1338B706B}"/>
          </ac:spMkLst>
        </pc:spChg>
        <pc:spChg chg="add mod">
          <ac:chgData name="Thomas Nield" userId="e7924354f0a44a8c" providerId="LiveId" clId="{9A61A16B-64B8-4D20-9A84-32CE0E61091F}" dt="2021-01-08T02:23:05.720" v="17815" actId="14100"/>
          <ac:spMkLst>
            <pc:docMk/>
            <pc:sldMk cId="2952692898" sldId="858"/>
            <ac:spMk id="6" creationId="{11CB8CDC-9494-4D3C-8969-B5813D66FEA2}"/>
          </ac:spMkLst>
        </pc:spChg>
        <pc:spChg chg="add mod">
          <ac:chgData name="Thomas Nield" userId="e7924354f0a44a8c" providerId="LiveId" clId="{9A61A16B-64B8-4D20-9A84-32CE0E61091F}" dt="2021-01-08T18:46:16.488" v="18164" actId="1076"/>
          <ac:spMkLst>
            <pc:docMk/>
            <pc:sldMk cId="2952692898" sldId="858"/>
            <ac:spMk id="7" creationId="{85134C9D-573F-4FF2-8569-F62BE3DB78C6}"/>
          </ac:spMkLst>
        </pc:spChg>
        <pc:spChg chg="add mod">
          <ac:chgData name="Thomas Nield" userId="e7924354f0a44a8c" providerId="LiveId" clId="{9A61A16B-64B8-4D20-9A84-32CE0E61091F}" dt="2021-01-08T18:46:10.181" v="18163" actId="14100"/>
          <ac:spMkLst>
            <pc:docMk/>
            <pc:sldMk cId="2952692898" sldId="858"/>
            <ac:spMk id="8" creationId="{C689F05A-E289-4CD3-8D36-22A1F98669B5}"/>
          </ac:spMkLst>
        </pc:spChg>
        <pc:graphicFrameChg chg="add mod modGraphic">
          <ac:chgData name="Thomas Nield" userId="e7924354f0a44a8c" providerId="LiveId" clId="{9A61A16B-64B8-4D20-9A84-32CE0E61091F}" dt="2021-01-08T18:45:54.818" v="18137" actId="113"/>
          <ac:graphicFrameMkLst>
            <pc:docMk/>
            <pc:sldMk cId="2952692898" sldId="858"/>
            <ac:graphicFrameMk id="4" creationId="{B06D6DA7-D277-45CC-B5CC-93E85E8DEF7B}"/>
          </ac:graphicFrameMkLst>
        </pc:graphicFrameChg>
      </pc:sldChg>
      <pc:sldChg chg="addSp delSp modSp new mod">
        <pc:chgData name="Thomas Nield" userId="e7924354f0a44a8c" providerId="LiveId" clId="{9A61A16B-64B8-4D20-9A84-32CE0E61091F}" dt="2021-01-08T18:47:48.602" v="18167" actId="1076"/>
        <pc:sldMkLst>
          <pc:docMk/>
          <pc:sldMk cId="3442203349" sldId="859"/>
        </pc:sldMkLst>
        <pc:spChg chg="mod">
          <ac:chgData name="Thomas Nield" userId="e7924354f0a44a8c" providerId="LiveId" clId="{9A61A16B-64B8-4D20-9A84-32CE0E61091F}" dt="2021-01-08T02:27:13.586" v="17867" actId="20577"/>
          <ac:spMkLst>
            <pc:docMk/>
            <pc:sldMk cId="3442203349" sldId="859"/>
            <ac:spMk id="2" creationId="{E6533E0F-DC9A-42DB-AD9C-393DA3727227}"/>
          </ac:spMkLst>
        </pc:spChg>
        <pc:spChg chg="del">
          <ac:chgData name="Thomas Nield" userId="e7924354f0a44a8c" providerId="LiveId" clId="{9A61A16B-64B8-4D20-9A84-32CE0E61091F}" dt="2021-01-08T02:25:19.204" v="17819" actId="478"/>
          <ac:spMkLst>
            <pc:docMk/>
            <pc:sldMk cId="3442203349" sldId="859"/>
            <ac:spMk id="3" creationId="{CF830FC5-AC2F-4E43-8522-F190C900C746}"/>
          </ac:spMkLst>
        </pc:spChg>
        <pc:spChg chg="add del">
          <ac:chgData name="Thomas Nield" userId="e7924354f0a44a8c" providerId="LiveId" clId="{9A61A16B-64B8-4D20-9A84-32CE0E61091F}" dt="2021-01-08T02:25:17.479" v="17818"/>
          <ac:spMkLst>
            <pc:docMk/>
            <pc:sldMk cId="3442203349" sldId="859"/>
            <ac:spMk id="4" creationId="{72A2C4B1-ABF8-4F05-9C20-52ECCFCA9ACF}"/>
          </ac:spMkLst>
        </pc:spChg>
        <pc:spChg chg="add del mod">
          <ac:chgData name="Thomas Nield" userId="e7924354f0a44a8c" providerId="LiveId" clId="{9A61A16B-64B8-4D20-9A84-32CE0E61091F}" dt="2021-01-08T02:25:26.941" v="17824" actId="478"/>
          <ac:spMkLst>
            <pc:docMk/>
            <pc:sldMk cId="3442203349" sldId="859"/>
            <ac:spMk id="5" creationId="{23F89994-1D78-487C-AE43-C8A8BFBF1002}"/>
          </ac:spMkLst>
        </pc:spChg>
        <pc:spChg chg="add del mod">
          <ac:chgData name="Thomas Nield" userId="e7924354f0a44a8c" providerId="LiveId" clId="{9A61A16B-64B8-4D20-9A84-32CE0E61091F}" dt="2021-01-08T02:27:36.263" v="17871" actId="478"/>
          <ac:spMkLst>
            <pc:docMk/>
            <pc:sldMk cId="3442203349" sldId="859"/>
            <ac:spMk id="6" creationId="{D59AAD73-AD1B-4EB8-A381-FD4B7E301ECA}"/>
          </ac:spMkLst>
        </pc:spChg>
        <pc:spChg chg="add mod">
          <ac:chgData name="Thomas Nield" userId="e7924354f0a44a8c" providerId="LiveId" clId="{9A61A16B-64B8-4D20-9A84-32CE0E61091F}" dt="2021-01-08T18:47:48.602" v="18167" actId="1076"/>
          <ac:spMkLst>
            <pc:docMk/>
            <pc:sldMk cId="3442203349" sldId="859"/>
            <ac:spMk id="7" creationId="{12E5E7C3-79B5-4194-B6F8-6C25245FF0A2}"/>
          </ac:spMkLst>
        </pc:spChg>
        <pc:picChg chg="add mod">
          <ac:chgData name="Thomas Nield" userId="e7924354f0a44a8c" providerId="LiveId" clId="{9A61A16B-64B8-4D20-9A84-32CE0E61091F}" dt="2021-01-08T18:47:42.771" v="18166"/>
          <ac:picMkLst>
            <pc:docMk/>
            <pc:sldMk cId="3442203349" sldId="859"/>
            <ac:picMk id="4" creationId="{8B48176B-C421-4F93-836D-1F94A017EFEA}"/>
          </ac:picMkLst>
        </pc:picChg>
      </pc:sldChg>
      <pc:sldChg chg="addSp delSp modSp new mod">
        <pc:chgData name="Thomas Nield" userId="e7924354f0a44a8c" providerId="LiveId" clId="{9A61A16B-64B8-4D20-9A84-32CE0E61091F}" dt="2021-01-08T20:28:40.343" v="22136" actId="1076"/>
        <pc:sldMkLst>
          <pc:docMk/>
          <pc:sldMk cId="4024608484" sldId="860"/>
        </pc:sldMkLst>
        <pc:spChg chg="mod">
          <ac:chgData name="Thomas Nield" userId="e7924354f0a44a8c" providerId="LiveId" clId="{9A61A16B-64B8-4D20-9A84-32CE0E61091F}" dt="2021-01-08T19:11:15.070" v="19161" actId="20577"/>
          <ac:spMkLst>
            <pc:docMk/>
            <pc:sldMk cId="4024608484" sldId="860"/>
            <ac:spMk id="2" creationId="{0A2F148B-6E52-42C7-8056-8C9BC7597921}"/>
          </ac:spMkLst>
        </pc:spChg>
        <pc:spChg chg="mod">
          <ac:chgData name="Thomas Nield" userId="e7924354f0a44a8c" providerId="LiveId" clId="{9A61A16B-64B8-4D20-9A84-32CE0E61091F}" dt="2021-01-08T20:09:28.250" v="21749" actId="207"/>
          <ac:spMkLst>
            <pc:docMk/>
            <pc:sldMk cId="4024608484" sldId="860"/>
            <ac:spMk id="3" creationId="{5DCB25B7-17E4-4041-ADB4-2D492621328A}"/>
          </ac:spMkLst>
        </pc:spChg>
        <pc:spChg chg="add mod">
          <ac:chgData name="Thomas Nield" userId="e7924354f0a44a8c" providerId="LiveId" clId="{9A61A16B-64B8-4D20-9A84-32CE0E61091F}" dt="2021-01-08T20:00:23.873" v="21670" actId="1036"/>
          <ac:spMkLst>
            <pc:docMk/>
            <pc:sldMk cId="4024608484" sldId="860"/>
            <ac:spMk id="8" creationId="{01744448-07AE-4313-B5C9-887B70D06FE0}"/>
          </ac:spMkLst>
        </pc:spChg>
        <pc:spChg chg="add del mod">
          <ac:chgData name="Thomas Nield" userId="e7924354f0a44a8c" providerId="LiveId" clId="{9A61A16B-64B8-4D20-9A84-32CE0E61091F}" dt="2021-01-08T20:00:26.242" v="21671" actId="478"/>
          <ac:spMkLst>
            <pc:docMk/>
            <pc:sldMk cId="4024608484" sldId="860"/>
            <ac:spMk id="9" creationId="{39C70658-7CC6-4060-81D0-2A63D023C75D}"/>
          </ac:spMkLst>
        </pc:spChg>
        <pc:spChg chg="add mod">
          <ac:chgData name="Thomas Nield" userId="e7924354f0a44a8c" providerId="LiveId" clId="{9A61A16B-64B8-4D20-9A84-32CE0E61091F}" dt="2021-01-08T20:00:31.990" v="21673" actId="1076"/>
          <ac:spMkLst>
            <pc:docMk/>
            <pc:sldMk cId="4024608484" sldId="860"/>
            <ac:spMk id="10" creationId="{E7FE3289-AD50-4C24-826D-B1732FC11E2A}"/>
          </ac:spMkLst>
        </pc:spChg>
        <pc:spChg chg="add mod">
          <ac:chgData name="Thomas Nield" userId="e7924354f0a44a8c" providerId="LiveId" clId="{9A61A16B-64B8-4D20-9A84-32CE0E61091F}" dt="2021-01-08T20:00:36.311" v="21675" actId="1076"/>
          <ac:spMkLst>
            <pc:docMk/>
            <pc:sldMk cId="4024608484" sldId="860"/>
            <ac:spMk id="11" creationId="{7A2ACC4E-8EE7-4150-B1F5-7720A2E0BAAD}"/>
          </ac:spMkLst>
        </pc:spChg>
        <pc:spChg chg="add mod">
          <ac:chgData name="Thomas Nield" userId="e7924354f0a44a8c" providerId="LiveId" clId="{9A61A16B-64B8-4D20-9A84-32CE0E61091F}" dt="2021-01-08T20:00:41.559" v="21677" actId="1076"/>
          <ac:spMkLst>
            <pc:docMk/>
            <pc:sldMk cId="4024608484" sldId="860"/>
            <ac:spMk id="12" creationId="{1ECD99D7-5D77-4CFB-B654-358A31EB318E}"/>
          </ac:spMkLst>
        </pc:spChg>
        <pc:spChg chg="add mod">
          <ac:chgData name="Thomas Nield" userId="e7924354f0a44a8c" providerId="LiveId" clId="{9A61A16B-64B8-4D20-9A84-32CE0E61091F}" dt="2021-01-08T20:00:47.972" v="21679" actId="1076"/>
          <ac:spMkLst>
            <pc:docMk/>
            <pc:sldMk cId="4024608484" sldId="860"/>
            <ac:spMk id="13" creationId="{AB329050-4558-4799-A123-C5F141CBB15F}"/>
          </ac:spMkLst>
        </pc:spChg>
        <pc:spChg chg="add del mod">
          <ac:chgData name="Thomas Nield" userId="e7924354f0a44a8c" providerId="LiveId" clId="{9A61A16B-64B8-4D20-9A84-32CE0E61091F}" dt="2021-01-08T20:01:33.487" v="21690" actId="1076"/>
          <ac:spMkLst>
            <pc:docMk/>
            <pc:sldMk cId="4024608484" sldId="860"/>
            <ac:spMk id="19" creationId="{2E19A5DE-DC65-4B14-8CCA-A4EA5D181596}"/>
          </ac:spMkLst>
        </pc:spChg>
        <pc:spChg chg="add del mod">
          <ac:chgData name="Thomas Nield" userId="e7924354f0a44a8c" providerId="LiveId" clId="{9A61A16B-64B8-4D20-9A84-32CE0E61091F}" dt="2021-01-08T20:01:36.572" v="21691" actId="1076"/>
          <ac:spMkLst>
            <pc:docMk/>
            <pc:sldMk cId="4024608484" sldId="860"/>
            <ac:spMk id="20" creationId="{BE667CD7-2FBF-4017-B538-1DB9AAEF5AF0}"/>
          </ac:spMkLst>
        </pc:spChg>
        <pc:spChg chg="add del mod">
          <ac:chgData name="Thomas Nield" userId="e7924354f0a44a8c" providerId="LiveId" clId="{9A61A16B-64B8-4D20-9A84-32CE0E61091F}" dt="2021-01-08T20:01:29.303" v="21689" actId="478"/>
          <ac:spMkLst>
            <pc:docMk/>
            <pc:sldMk cId="4024608484" sldId="860"/>
            <ac:spMk id="21" creationId="{AFFF7597-1A58-4CF2-89C4-5017B986ADA7}"/>
          </ac:spMkLst>
        </pc:spChg>
        <pc:spChg chg="add del mod">
          <ac:chgData name="Thomas Nield" userId="e7924354f0a44a8c" providerId="LiveId" clId="{9A61A16B-64B8-4D20-9A84-32CE0E61091F}" dt="2021-01-08T20:01:26.749" v="21688" actId="478"/>
          <ac:spMkLst>
            <pc:docMk/>
            <pc:sldMk cId="4024608484" sldId="860"/>
            <ac:spMk id="22" creationId="{1D0D37A9-86C9-45F8-BA8E-A932C4928CFF}"/>
          </ac:spMkLst>
        </pc:spChg>
        <pc:spChg chg="add del mod">
          <ac:chgData name="Thomas Nield" userId="e7924354f0a44a8c" providerId="LiveId" clId="{9A61A16B-64B8-4D20-9A84-32CE0E61091F}" dt="2021-01-08T20:01:41.609" v="21692" actId="1076"/>
          <ac:spMkLst>
            <pc:docMk/>
            <pc:sldMk cId="4024608484" sldId="860"/>
            <ac:spMk id="23" creationId="{F0C8822E-54A7-477E-9354-2CA9770D817C}"/>
          </ac:spMkLst>
        </pc:spChg>
        <pc:spChg chg="add del mod">
          <ac:chgData name="Thomas Nield" userId="e7924354f0a44a8c" providerId="LiveId" clId="{9A61A16B-64B8-4D20-9A84-32CE0E61091F}" dt="2021-01-08T20:01:43.102" v="21694"/>
          <ac:spMkLst>
            <pc:docMk/>
            <pc:sldMk cId="4024608484" sldId="860"/>
            <ac:spMk id="26" creationId="{C02446BA-6C93-4840-979A-344A6F203BC3}"/>
          </ac:spMkLst>
        </pc:spChg>
        <pc:spChg chg="add del mod">
          <ac:chgData name="Thomas Nield" userId="e7924354f0a44a8c" providerId="LiveId" clId="{9A61A16B-64B8-4D20-9A84-32CE0E61091F}" dt="2021-01-08T20:01:43.102" v="21694"/>
          <ac:spMkLst>
            <pc:docMk/>
            <pc:sldMk cId="4024608484" sldId="860"/>
            <ac:spMk id="27" creationId="{7640913B-D76E-47BA-80A7-7A16F6197498}"/>
          </ac:spMkLst>
        </pc:spChg>
        <pc:spChg chg="add del mod">
          <ac:chgData name="Thomas Nield" userId="e7924354f0a44a8c" providerId="LiveId" clId="{9A61A16B-64B8-4D20-9A84-32CE0E61091F}" dt="2021-01-08T20:01:43.102" v="21694"/>
          <ac:spMkLst>
            <pc:docMk/>
            <pc:sldMk cId="4024608484" sldId="860"/>
            <ac:spMk id="28" creationId="{ED71D3FD-C90F-49FB-9DBC-6095ED9DD549}"/>
          </ac:spMkLst>
        </pc:spChg>
        <pc:spChg chg="add del mod">
          <ac:chgData name="Thomas Nield" userId="e7924354f0a44a8c" providerId="LiveId" clId="{9A61A16B-64B8-4D20-9A84-32CE0E61091F}" dt="2021-01-08T20:01:43.102" v="21694"/>
          <ac:spMkLst>
            <pc:docMk/>
            <pc:sldMk cId="4024608484" sldId="860"/>
            <ac:spMk id="29" creationId="{8C94D81C-C23D-4557-BB98-16E0FCBD21E8}"/>
          </ac:spMkLst>
        </pc:spChg>
        <pc:spChg chg="add del mod">
          <ac:chgData name="Thomas Nield" userId="e7924354f0a44a8c" providerId="LiveId" clId="{9A61A16B-64B8-4D20-9A84-32CE0E61091F}" dt="2021-01-08T20:01:43.102" v="21694"/>
          <ac:spMkLst>
            <pc:docMk/>
            <pc:sldMk cId="4024608484" sldId="860"/>
            <ac:spMk id="30" creationId="{99974421-02F8-4C67-A7DA-5A0351E0388D}"/>
          </ac:spMkLst>
        </pc:spChg>
        <pc:spChg chg="add mod">
          <ac:chgData name="Thomas Nield" userId="e7924354f0a44a8c" providerId="LiveId" clId="{9A61A16B-64B8-4D20-9A84-32CE0E61091F}" dt="2021-01-08T20:01:52.994" v="21696" actId="1076"/>
          <ac:spMkLst>
            <pc:docMk/>
            <pc:sldMk cId="4024608484" sldId="860"/>
            <ac:spMk id="32" creationId="{DAA85967-CA0C-4FD6-93D3-59A66441713A}"/>
          </ac:spMkLst>
        </pc:spChg>
        <pc:spChg chg="add mod">
          <ac:chgData name="Thomas Nield" userId="e7924354f0a44a8c" providerId="LiveId" clId="{9A61A16B-64B8-4D20-9A84-32CE0E61091F}" dt="2021-01-08T20:02:29.463" v="21704" actId="1076"/>
          <ac:spMkLst>
            <pc:docMk/>
            <pc:sldMk cId="4024608484" sldId="860"/>
            <ac:spMk id="34" creationId="{717D6AC5-DD5D-4EA8-AF18-BBEE3BB097B4}"/>
          </ac:spMkLst>
        </pc:spChg>
        <pc:spChg chg="add mod">
          <ac:chgData name="Thomas Nield" userId="e7924354f0a44a8c" providerId="LiveId" clId="{9A61A16B-64B8-4D20-9A84-32CE0E61091F}" dt="2021-01-08T20:02:25.417" v="21703" actId="1076"/>
          <ac:spMkLst>
            <pc:docMk/>
            <pc:sldMk cId="4024608484" sldId="860"/>
            <ac:spMk id="35" creationId="{67842571-2B31-453D-8F84-68B9BDD9647D}"/>
          </ac:spMkLst>
        </pc:spChg>
        <pc:spChg chg="add mod">
          <ac:chgData name="Thomas Nield" userId="e7924354f0a44a8c" providerId="LiveId" clId="{9A61A16B-64B8-4D20-9A84-32CE0E61091F}" dt="2021-01-08T20:02:33.412" v="21705" actId="1076"/>
          <ac:spMkLst>
            <pc:docMk/>
            <pc:sldMk cId="4024608484" sldId="860"/>
            <ac:spMk id="36" creationId="{839639D0-1BA5-4FB4-9BDA-FA975B450B77}"/>
          </ac:spMkLst>
        </pc:spChg>
        <pc:spChg chg="add mod">
          <ac:chgData name="Thomas Nield" userId="e7924354f0a44a8c" providerId="LiveId" clId="{9A61A16B-64B8-4D20-9A84-32CE0E61091F}" dt="2021-01-08T20:02:19.778" v="21702" actId="1076"/>
          <ac:spMkLst>
            <pc:docMk/>
            <pc:sldMk cId="4024608484" sldId="860"/>
            <ac:spMk id="37" creationId="{5ECAF6FD-EE25-4E25-AF4F-AC39432B6F69}"/>
          </ac:spMkLst>
        </pc:spChg>
        <pc:spChg chg="add mod">
          <ac:chgData name="Thomas Nield" userId="e7924354f0a44a8c" providerId="LiveId" clId="{9A61A16B-64B8-4D20-9A84-32CE0E61091F}" dt="2021-01-08T20:02:12.587" v="21700" actId="1076"/>
          <ac:spMkLst>
            <pc:docMk/>
            <pc:sldMk cId="4024608484" sldId="860"/>
            <ac:spMk id="39" creationId="{162309A3-7F53-462A-8588-8ACB6080A4F2}"/>
          </ac:spMkLst>
        </pc:spChg>
        <pc:spChg chg="add mod">
          <ac:chgData name="Thomas Nield" userId="e7924354f0a44a8c" providerId="LiveId" clId="{9A61A16B-64B8-4D20-9A84-32CE0E61091F}" dt="2021-01-08T20:03:04.240" v="21710" actId="1076"/>
          <ac:spMkLst>
            <pc:docMk/>
            <pc:sldMk cId="4024608484" sldId="860"/>
            <ac:spMk id="41" creationId="{5783FBA3-1465-4798-888B-22B3A4D7A61E}"/>
          </ac:spMkLst>
        </pc:spChg>
        <pc:spChg chg="add mod">
          <ac:chgData name="Thomas Nield" userId="e7924354f0a44a8c" providerId="LiveId" clId="{9A61A16B-64B8-4D20-9A84-32CE0E61091F}" dt="2021-01-08T20:03:20.365" v="21714" actId="1076"/>
          <ac:spMkLst>
            <pc:docMk/>
            <pc:sldMk cId="4024608484" sldId="860"/>
            <ac:spMk id="42" creationId="{AA2DE105-F3D9-4141-A52D-DD73B49F5F45}"/>
          </ac:spMkLst>
        </pc:spChg>
        <pc:spChg chg="add mod">
          <ac:chgData name="Thomas Nield" userId="e7924354f0a44a8c" providerId="LiveId" clId="{9A61A16B-64B8-4D20-9A84-32CE0E61091F}" dt="2021-01-08T20:02:58.005" v="21709" actId="1076"/>
          <ac:spMkLst>
            <pc:docMk/>
            <pc:sldMk cId="4024608484" sldId="860"/>
            <ac:spMk id="43" creationId="{F0B6DD15-DEE8-400E-8122-B39036B70E16}"/>
          </ac:spMkLst>
        </pc:spChg>
        <pc:spChg chg="add mod">
          <ac:chgData name="Thomas Nield" userId="e7924354f0a44a8c" providerId="LiveId" clId="{9A61A16B-64B8-4D20-9A84-32CE0E61091F}" dt="2021-01-08T20:03:06.934" v="21711" actId="1076"/>
          <ac:spMkLst>
            <pc:docMk/>
            <pc:sldMk cId="4024608484" sldId="860"/>
            <ac:spMk id="44" creationId="{FDB5C487-8DF6-4A37-A772-42551E536D71}"/>
          </ac:spMkLst>
        </pc:spChg>
        <pc:spChg chg="add mod">
          <ac:chgData name="Thomas Nield" userId="e7924354f0a44a8c" providerId="LiveId" clId="{9A61A16B-64B8-4D20-9A84-32CE0E61091F}" dt="2021-01-08T20:04:50.684" v="21729" actId="1076"/>
          <ac:spMkLst>
            <pc:docMk/>
            <pc:sldMk cId="4024608484" sldId="860"/>
            <ac:spMk id="46" creationId="{FE8B3D80-AB0A-42AF-9016-39C8C7F27F8C}"/>
          </ac:spMkLst>
        </pc:spChg>
        <pc:spChg chg="add mod">
          <ac:chgData name="Thomas Nield" userId="e7924354f0a44a8c" providerId="LiveId" clId="{9A61A16B-64B8-4D20-9A84-32CE0E61091F}" dt="2021-01-08T20:04:03.433" v="21720" actId="1076"/>
          <ac:spMkLst>
            <pc:docMk/>
            <pc:sldMk cId="4024608484" sldId="860"/>
            <ac:spMk id="48" creationId="{4CA549A9-D3DE-4832-AB7E-BF0FA03D0EF9}"/>
          </ac:spMkLst>
        </pc:spChg>
        <pc:spChg chg="add mod">
          <ac:chgData name="Thomas Nield" userId="e7924354f0a44a8c" providerId="LiveId" clId="{9A61A16B-64B8-4D20-9A84-32CE0E61091F}" dt="2021-01-08T20:04:07.217" v="21721" actId="1076"/>
          <ac:spMkLst>
            <pc:docMk/>
            <pc:sldMk cId="4024608484" sldId="860"/>
            <ac:spMk id="49" creationId="{62953F71-7017-4F0C-B677-895366AE24C6}"/>
          </ac:spMkLst>
        </pc:spChg>
        <pc:spChg chg="add mod">
          <ac:chgData name="Thomas Nield" userId="e7924354f0a44a8c" providerId="LiveId" clId="{9A61A16B-64B8-4D20-9A84-32CE0E61091F}" dt="2021-01-08T20:07:51.505" v="21747" actId="1076"/>
          <ac:spMkLst>
            <pc:docMk/>
            <pc:sldMk cId="4024608484" sldId="860"/>
            <ac:spMk id="50" creationId="{CDA17030-FB9A-4366-8667-C4100FA67442}"/>
          </ac:spMkLst>
        </pc:spChg>
        <pc:spChg chg="add mod">
          <ac:chgData name="Thomas Nield" userId="e7924354f0a44a8c" providerId="LiveId" clId="{9A61A16B-64B8-4D20-9A84-32CE0E61091F}" dt="2021-01-08T20:07:51.505" v="21747" actId="1076"/>
          <ac:spMkLst>
            <pc:docMk/>
            <pc:sldMk cId="4024608484" sldId="860"/>
            <ac:spMk id="51" creationId="{546B6223-5BBA-415E-A22A-E59887EBFBE3}"/>
          </ac:spMkLst>
        </pc:spChg>
        <pc:spChg chg="add mod">
          <ac:chgData name="Thomas Nield" userId="e7924354f0a44a8c" providerId="LiveId" clId="{9A61A16B-64B8-4D20-9A84-32CE0E61091F}" dt="2021-01-08T20:03:48.707" v="21718" actId="1076"/>
          <ac:spMkLst>
            <pc:docMk/>
            <pc:sldMk cId="4024608484" sldId="860"/>
            <ac:spMk id="53" creationId="{94B3529D-11EC-4E40-8594-26C2815B0F29}"/>
          </ac:spMkLst>
        </pc:spChg>
        <pc:spChg chg="add mod">
          <ac:chgData name="Thomas Nield" userId="e7924354f0a44a8c" providerId="LiveId" clId="{9A61A16B-64B8-4D20-9A84-32CE0E61091F}" dt="2021-01-08T20:04:39.560" v="21726" actId="1076"/>
          <ac:spMkLst>
            <pc:docMk/>
            <pc:sldMk cId="4024608484" sldId="860"/>
            <ac:spMk id="55" creationId="{93F790AC-5578-4121-B09D-81ED7F08A3F4}"/>
          </ac:spMkLst>
        </pc:spChg>
        <pc:spChg chg="add mod">
          <ac:chgData name="Thomas Nield" userId="e7924354f0a44a8c" providerId="LiveId" clId="{9A61A16B-64B8-4D20-9A84-32CE0E61091F}" dt="2021-01-08T20:04:39.560" v="21726" actId="1076"/>
          <ac:spMkLst>
            <pc:docMk/>
            <pc:sldMk cId="4024608484" sldId="860"/>
            <ac:spMk id="56" creationId="{A70159E2-3428-4D9A-9254-36EBC16A75F5}"/>
          </ac:spMkLst>
        </pc:spChg>
        <pc:spChg chg="add mod">
          <ac:chgData name="Thomas Nield" userId="e7924354f0a44a8c" providerId="LiveId" clId="{9A61A16B-64B8-4D20-9A84-32CE0E61091F}" dt="2021-01-08T20:04:39.560" v="21726" actId="1076"/>
          <ac:spMkLst>
            <pc:docMk/>
            <pc:sldMk cId="4024608484" sldId="860"/>
            <ac:spMk id="57" creationId="{6BEA30FD-71E5-4E08-A1D8-57F4C754C61A}"/>
          </ac:spMkLst>
        </pc:spChg>
        <pc:spChg chg="add mod">
          <ac:chgData name="Thomas Nield" userId="e7924354f0a44a8c" providerId="LiveId" clId="{9A61A16B-64B8-4D20-9A84-32CE0E61091F}" dt="2021-01-08T20:04:43.269" v="21727" actId="1076"/>
          <ac:spMkLst>
            <pc:docMk/>
            <pc:sldMk cId="4024608484" sldId="860"/>
            <ac:spMk id="58" creationId="{82E7C3FF-881F-411D-8E4B-1865A5E2011C}"/>
          </ac:spMkLst>
        </pc:spChg>
        <pc:spChg chg="add mod">
          <ac:chgData name="Thomas Nield" userId="e7924354f0a44a8c" providerId="LiveId" clId="{9A61A16B-64B8-4D20-9A84-32CE0E61091F}" dt="2021-01-08T20:04:48.536" v="21728" actId="1076"/>
          <ac:spMkLst>
            <pc:docMk/>
            <pc:sldMk cId="4024608484" sldId="860"/>
            <ac:spMk id="60" creationId="{541221C5-6E1A-45CE-8967-64C05B0980A3}"/>
          </ac:spMkLst>
        </pc:spChg>
        <pc:spChg chg="add mod">
          <ac:chgData name="Thomas Nield" userId="e7924354f0a44a8c" providerId="LiveId" clId="{9A61A16B-64B8-4D20-9A84-32CE0E61091F}" dt="2021-01-08T20:05:48.661" v="21735" actId="1076"/>
          <ac:spMkLst>
            <pc:docMk/>
            <pc:sldMk cId="4024608484" sldId="860"/>
            <ac:spMk id="62" creationId="{922D4A9C-DB7D-49A2-87EA-849E09425AAA}"/>
          </ac:spMkLst>
        </pc:spChg>
        <pc:spChg chg="add mod">
          <ac:chgData name="Thomas Nield" userId="e7924354f0a44a8c" providerId="LiveId" clId="{9A61A16B-64B8-4D20-9A84-32CE0E61091F}" dt="2021-01-08T20:05:51.883" v="21736" actId="1076"/>
          <ac:spMkLst>
            <pc:docMk/>
            <pc:sldMk cId="4024608484" sldId="860"/>
            <ac:spMk id="63" creationId="{25B6FC5A-0957-4F21-8B62-5D5393897B16}"/>
          </ac:spMkLst>
        </pc:spChg>
        <pc:spChg chg="add mod">
          <ac:chgData name="Thomas Nield" userId="e7924354f0a44a8c" providerId="LiveId" clId="{9A61A16B-64B8-4D20-9A84-32CE0E61091F}" dt="2021-01-08T20:05:44.250" v="21734" actId="1076"/>
          <ac:spMkLst>
            <pc:docMk/>
            <pc:sldMk cId="4024608484" sldId="860"/>
            <ac:spMk id="64" creationId="{EE57D941-4F83-45B4-9797-7E132DD007AA}"/>
          </ac:spMkLst>
        </pc:spChg>
        <pc:spChg chg="add mod">
          <ac:chgData name="Thomas Nield" userId="e7924354f0a44a8c" providerId="LiveId" clId="{9A61A16B-64B8-4D20-9A84-32CE0E61091F}" dt="2021-01-08T20:05:44.250" v="21734" actId="1076"/>
          <ac:spMkLst>
            <pc:docMk/>
            <pc:sldMk cId="4024608484" sldId="860"/>
            <ac:spMk id="65" creationId="{65CD2032-3A1A-44EB-B0F7-A38B04ACE488}"/>
          </ac:spMkLst>
        </pc:spChg>
        <pc:spChg chg="add mod">
          <ac:chgData name="Thomas Nield" userId="e7924354f0a44a8c" providerId="LiveId" clId="{9A61A16B-64B8-4D20-9A84-32CE0E61091F}" dt="2021-01-08T20:05:33.528" v="21733" actId="1076"/>
          <ac:spMkLst>
            <pc:docMk/>
            <pc:sldMk cId="4024608484" sldId="860"/>
            <ac:spMk id="67" creationId="{9D861972-1876-47FE-950E-87C42D2A583A}"/>
          </ac:spMkLst>
        </pc:spChg>
        <pc:spChg chg="add mod">
          <ac:chgData name="Thomas Nield" userId="e7924354f0a44a8c" providerId="LiveId" clId="{9A61A16B-64B8-4D20-9A84-32CE0E61091F}" dt="2021-01-08T20:06:28.416" v="21742" actId="1076"/>
          <ac:spMkLst>
            <pc:docMk/>
            <pc:sldMk cId="4024608484" sldId="860"/>
            <ac:spMk id="69" creationId="{A85BB633-8BA1-4A21-94FE-F987660F0D05}"/>
          </ac:spMkLst>
        </pc:spChg>
        <pc:spChg chg="add mod">
          <ac:chgData name="Thomas Nield" userId="e7924354f0a44a8c" providerId="LiveId" clId="{9A61A16B-64B8-4D20-9A84-32CE0E61091F}" dt="2021-01-08T20:06:24.379" v="21741" actId="1076"/>
          <ac:spMkLst>
            <pc:docMk/>
            <pc:sldMk cId="4024608484" sldId="860"/>
            <ac:spMk id="70" creationId="{DF91304C-961F-4244-9988-29DE2E2BDAEE}"/>
          </ac:spMkLst>
        </pc:spChg>
        <pc:spChg chg="add mod">
          <ac:chgData name="Thomas Nield" userId="e7924354f0a44a8c" providerId="LiveId" clId="{9A61A16B-64B8-4D20-9A84-32CE0E61091F}" dt="2021-01-08T20:06:30.872" v="21743" actId="1076"/>
          <ac:spMkLst>
            <pc:docMk/>
            <pc:sldMk cId="4024608484" sldId="860"/>
            <ac:spMk id="71" creationId="{5809A356-9A7C-4A67-B38A-39AE3A87DDBA}"/>
          </ac:spMkLst>
        </pc:spChg>
        <pc:spChg chg="add mod">
          <ac:chgData name="Thomas Nield" userId="e7924354f0a44a8c" providerId="LiveId" clId="{9A61A16B-64B8-4D20-9A84-32CE0E61091F}" dt="2021-01-08T20:06:33.610" v="21744" actId="1076"/>
          <ac:spMkLst>
            <pc:docMk/>
            <pc:sldMk cId="4024608484" sldId="860"/>
            <ac:spMk id="72" creationId="{87D932B3-C8AF-4B0A-8855-E7CAC693D862}"/>
          </ac:spMkLst>
        </pc:spChg>
        <pc:spChg chg="add mod">
          <ac:chgData name="Thomas Nield" userId="e7924354f0a44a8c" providerId="LiveId" clId="{9A61A16B-64B8-4D20-9A84-32CE0E61091F}" dt="2021-01-08T20:06:37.407" v="21745" actId="1076"/>
          <ac:spMkLst>
            <pc:docMk/>
            <pc:sldMk cId="4024608484" sldId="860"/>
            <ac:spMk id="74" creationId="{D9D92D7B-EC59-4F2A-BDB2-C4DAFA2122F4}"/>
          </ac:spMkLst>
        </pc:spChg>
        <pc:picChg chg="add del mod">
          <ac:chgData name="Thomas Nield" userId="e7924354f0a44a8c" providerId="LiveId" clId="{9A61A16B-64B8-4D20-9A84-32CE0E61091F}" dt="2021-01-08T19:17:56.562" v="19805" actId="478"/>
          <ac:picMkLst>
            <pc:docMk/>
            <pc:sldMk cId="4024608484" sldId="860"/>
            <ac:picMk id="4" creationId="{F3103232-8E2B-4127-A5B8-731B3C7D8611}"/>
          </ac:picMkLst>
        </pc:picChg>
        <pc:picChg chg="add mod">
          <ac:chgData name="Thomas Nield" userId="e7924354f0a44a8c" providerId="LiveId" clId="{9A61A16B-64B8-4D20-9A84-32CE0E61091F}" dt="2021-01-08T19:58:24.282" v="21559" actId="1076"/>
          <ac:picMkLst>
            <pc:docMk/>
            <pc:sldMk cId="4024608484" sldId="860"/>
            <ac:picMk id="5" creationId="{6CF32C62-611E-45DE-B4A5-E3C40316ADF8}"/>
          </ac:picMkLst>
        </pc:picChg>
        <pc:cxnChg chg="add mod">
          <ac:chgData name="Thomas Nield" userId="e7924354f0a44a8c" providerId="LiveId" clId="{9A61A16B-64B8-4D20-9A84-32CE0E61091F}" dt="2021-01-08T19:58:54.768" v="21562" actId="13822"/>
          <ac:cxnSpMkLst>
            <pc:docMk/>
            <pc:sldMk cId="4024608484" sldId="860"/>
            <ac:cxnSpMk id="7" creationId="{3E671721-1480-4571-AD4B-9559BC2CDEA8}"/>
          </ac:cxnSpMkLst>
        </pc:cxnChg>
        <pc:cxnChg chg="add del">
          <ac:chgData name="Thomas Nield" userId="e7924354f0a44a8c" providerId="LiveId" clId="{9A61A16B-64B8-4D20-9A84-32CE0E61091F}" dt="2021-01-08T20:00:56.322" v="21681" actId="478"/>
          <ac:cxnSpMkLst>
            <pc:docMk/>
            <pc:sldMk cId="4024608484" sldId="860"/>
            <ac:cxnSpMk id="15" creationId="{E304E7C2-D0A8-4686-8F8A-96872B6255CB}"/>
          </ac:cxnSpMkLst>
        </pc:cxnChg>
        <pc:cxnChg chg="add mod">
          <ac:chgData name="Thomas Nield" userId="e7924354f0a44a8c" providerId="LiveId" clId="{9A61A16B-64B8-4D20-9A84-32CE0E61091F}" dt="2021-01-08T20:05:22.016" v="21731" actId="208"/>
          <ac:cxnSpMkLst>
            <pc:docMk/>
            <pc:sldMk cId="4024608484" sldId="860"/>
            <ac:cxnSpMk id="17" creationId="{FCBF8D9C-D159-4D12-834C-EF7A5BAB5315}"/>
          </ac:cxnSpMkLst>
        </pc:cxnChg>
        <pc:cxnChg chg="add del mod">
          <ac:chgData name="Thomas Nield" userId="e7924354f0a44a8c" providerId="LiveId" clId="{9A61A16B-64B8-4D20-9A84-32CE0E61091F}" dt="2021-01-08T20:01:26.749" v="21688" actId="478"/>
          <ac:cxnSpMkLst>
            <pc:docMk/>
            <pc:sldMk cId="4024608484" sldId="860"/>
            <ac:cxnSpMk id="18" creationId="{EF0FC4AA-AC73-4A65-A669-73A97CD8DCED}"/>
          </ac:cxnSpMkLst>
        </pc:cxnChg>
        <pc:cxnChg chg="add del mod">
          <ac:chgData name="Thomas Nield" userId="e7924354f0a44a8c" providerId="LiveId" clId="{9A61A16B-64B8-4D20-9A84-32CE0E61091F}" dt="2021-01-08T20:05:22.016" v="21731" actId="208"/>
          <ac:cxnSpMkLst>
            <pc:docMk/>
            <pc:sldMk cId="4024608484" sldId="860"/>
            <ac:cxnSpMk id="24" creationId="{9F727A0E-9BEB-44A6-941E-FB71CCB18CF5}"/>
          </ac:cxnSpMkLst>
        </pc:cxnChg>
        <pc:cxnChg chg="add del mod">
          <ac:chgData name="Thomas Nield" userId="e7924354f0a44a8c" providerId="LiveId" clId="{9A61A16B-64B8-4D20-9A84-32CE0E61091F}" dt="2021-01-08T20:01:43.102" v="21694"/>
          <ac:cxnSpMkLst>
            <pc:docMk/>
            <pc:sldMk cId="4024608484" sldId="860"/>
            <ac:cxnSpMk id="25" creationId="{D421E61B-0719-4723-9EF0-503D8C5EAF31}"/>
          </ac:cxnSpMkLst>
        </pc:cxnChg>
        <pc:cxnChg chg="add del mod">
          <ac:chgData name="Thomas Nield" userId="e7924354f0a44a8c" providerId="LiveId" clId="{9A61A16B-64B8-4D20-9A84-32CE0E61091F}" dt="2021-01-08T20:01:43.102" v="21694"/>
          <ac:cxnSpMkLst>
            <pc:docMk/>
            <pc:sldMk cId="4024608484" sldId="860"/>
            <ac:cxnSpMk id="31" creationId="{DDCD8204-8054-43CC-9037-E3A90A30E564}"/>
          </ac:cxnSpMkLst>
        </pc:cxnChg>
        <pc:cxnChg chg="add mod">
          <ac:chgData name="Thomas Nield" userId="e7924354f0a44a8c" providerId="LiveId" clId="{9A61A16B-64B8-4D20-9A84-32CE0E61091F}" dt="2021-01-08T20:02:08.336" v="21699" actId="1076"/>
          <ac:cxnSpMkLst>
            <pc:docMk/>
            <pc:sldMk cId="4024608484" sldId="860"/>
            <ac:cxnSpMk id="33" creationId="{0237DF3E-2D04-44D9-8687-F43756F1650A}"/>
          </ac:cxnSpMkLst>
        </pc:cxnChg>
        <pc:cxnChg chg="add mod">
          <ac:chgData name="Thomas Nield" userId="e7924354f0a44a8c" providerId="LiveId" clId="{9A61A16B-64B8-4D20-9A84-32CE0E61091F}" dt="2021-01-08T20:05:22.016" v="21731" actId="208"/>
          <ac:cxnSpMkLst>
            <pc:docMk/>
            <pc:sldMk cId="4024608484" sldId="860"/>
            <ac:cxnSpMk id="38" creationId="{6EB5E12D-7AE5-4E5D-8789-FAF66BA1D188}"/>
          </ac:cxnSpMkLst>
        </pc:cxnChg>
        <pc:cxnChg chg="add mod">
          <ac:chgData name="Thomas Nield" userId="e7924354f0a44a8c" providerId="LiveId" clId="{9A61A16B-64B8-4D20-9A84-32CE0E61091F}" dt="2021-01-08T20:02:52.413" v="21708" actId="1076"/>
          <ac:cxnSpMkLst>
            <pc:docMk/>
            <pc:sldMk cId="4024608484" sldId="860"/>
            <ac:cxnSpMk id="40" creationId="{56B2D9D6-B23E-40C2-B958-304272467C24}"/>
          </ac:cxnSpMkLst>
        </pc:cxnChg>
        <pc:cxnChg chg="add mod">
          <ac:chgData name="Thomas Nield" userId="e7924354f0a44a8c" providerId="LiveId" clId="{9A61A16B-64B8-4D20-9A84-32CE0E61091F}" dt="2021-01-08T20:05:22.016" v="21731" actId="208"/>
          <ac:cxnSpMkLst>
            <pc:docMk/>
            <pc:sldMk cId="4024608484" sldId="860"/>
            <ac:cxnSpMk id="45" creationId="{454A8C64-64D3-421D-80E1-52249174AA7C}"/>
          </ac:cxnSpMkLst>
        </pc:cxnChg>
        <pc:cxnChg chg="add mod">
          <ac:chgData name="Thomas Nield" userId="e7924354f0a44a8c" providerId="LiveId" clId="{9A61A16B-64B8-4D20-9A84-32CE0E61091F}" dt="2021-01-08T20:03:43.175" v="21717" actId="1076"/>
          <ac:cxnSpMkLst>
            <pc:docMk/>
            <pc:sldMk cId="4024608484" sldId="860"/>
            <ac:cxnSpMk id="47" creationId="{BB4BBE1F-C8FD-4CB0-B8C7-10FF72FBD433}"/>
          </ac:cxnSpMkLst>
        </pc:cxnChg>
        <pc:cxnChg chg="add mod">
          <ac:chgData name="Thomas Nield" userId="e7924354f0a44a8c" providerId="LiveId" clId="{9A61A16B-64B8-4D20-9A84-32CE0E61091F}" dt="2021-01-08T20:28:40.343" v="22136" actId="1076"/>
          <ac:cxnSpMkLst>
            <pc:docMk/>
            <pc:sldMk cId="4024608484" sldId="860"/>
            <ac:cxnSpMk id="52" creationId="{F876113B-2D4A-4E06-A92F-BD6ADF5CD2DF}"/>
          </ac:cxnSpMkLst>
        </pc:cxnChg>
        <pc:cxnChg chg="add mod">
          <ac:chgData name="Thomas Nield" userId="e7924354f0a44a8c" providerId="LiveId" clId="{9A61A16B-64B8-4D20-9A84-32CE0E61091F}" dt="2021-01-08T20:04:30.704" v="21725" actId="1076"/>
          <ac:cxnSpMkLst>
            <pc:docMk/>
            <pc:sldMk cId="4024608484" sldId="860"/>
            <ac:cxnSpMk id="54" creationId="{9522363D-9551-4DA6-ACB8-8B9D47A43FDC}"/>
          </ac:cxnSpMkLst>
        </pc:cxnChg>
        <pc:cxnChg chg="add mod">
          <ac:chgData name="Thomas Nield" userId="e7924354f0a44a8c" providerId="LiveId" clId="{9A61A16B-64B8-4D20-9A84-32CE0E61091F}" dt="2021-01-08T20:05:22.016" v="21731" actId="208"/>
          <ac:cxnSpMkLst>
            <pc:docMk/>
            <pc:sldMk cId="4024608484" sldId="860"/>
            <ac:cxnSpMk id="59" creationId="{658D8F3B-3479-4B7D-A6D0-7FDB92ABB5C1}"/>
          </ac:cxnSpMkLst>
        </pc:cxnChg>
        <pc:cxnChg chg="add mod">
          <ac:chgData name="Thomas Nield" userId="e7924354f0a44a8c" providerId="LiveId" clId="{9A61A16B-64B8-4D20-9A84-32CE0E61091F}" dt="2021-01-08T20:05:33.528" v="21733" actId="1076"/>
          <ac:cxnSpMkLst>
            <pc:docMk/>
            <pc:sldMk cId="4024608484" sldId="860"/>
            <ac:cxnSpMk id="61" creationId="{97A41703-9FC7-44E7-A683-B3C5FC3CD52C}"/>
          </ac:cxnSpMkLst>
        </pc:cxnChg>
        <pc:cxnChg chg="add mod">
          <ac:chgData name="Thomas Nield" userId="e7924354f0a44a8c" providerId="LiveId" clId="{9A61A16B-64B8-4D20-9A84-32CE0E61091F}" dt="2021-01-08T20:05:59.910" v="21737" actId="1076"/>
          <ac:cxnSpMkLst>
            <pc:docMk/>
            <pc:sldMk cId="4024608484" sldId="860"/>
            <ac:cxnSpMk id="66" creationId="{EEF6014F-5DC7-403E-9C78-EB0E80EED20B}"/>
          </ac:cxnSpMkLst>
        </pc:cxnChg>
        <pc:cxnChg chg="add mod">
          <ac:chgData name="Thomas Nield" userId="e7924354f0a44a8c" providerId="LiveId" clId="{9A61A16B-64B8-4D20-9A84-32CE0E61091F}" dt="2021-01-08T20:06:15.032" v="21740" actId="1076"/>
          <ac:cxnSpMkLst>
            <pc:docMk/>
            <pc:sldMk cId="4024608484" sldId="860"/>
            <ac:cxnSpMk id="68" creationId="{E6D819F6-8E17-49F8-A2A4-63A62F7C7EC8}"/>
          </ac:cxnSpMkLst>
        </pc:cxnChg>
        <pc:cxnChg chg="add mod">
          <ac:chgData name="Thomas Nield" userId="e7924354f0a44a8c" providerId="LiveId" clId="{9A61A16B-64B8-4D20-9A84-32CE0E61091F}" dt="2021-01-08T20:06:43.780" v="21746" actId="1076"/>
          <ac:cxnSpMkLst>
            <pc:docMk/>
            <pc:sldMk cId="4024608484" sldId="860"/>
            <ac:cxnSpMk id="73" creationId="{0E4CA376-F50E-4E5F-A16D-AC284E37E18E}"/>
          </ac:cxnSpMkLst>
        </pc:cxnChg>
      </pc:sldChg>
      <pc:sldChg chg="addSp delSp modSp add mod modNotesTx">
        <pc:chgData name="Thomas Nield" userId="e7924354f0a44a8c" providerId="LiveId" clId="{9A61A16B-64B8-4D20-9A84-32CE0E61091F}" dt="2021-01-08T19:44:43.524" v="20738" actId="1076"/>
        <pc:sldMkLst>
          <pc:docMk/>
          <pc:sldMk cId="2003035468" sldId="861"/>
        </pc:sldMkLst>
        <pc:spChg chg="del mod">
          <ac:chgData name="Thomas Nield" userId="e7924354f0a44a8c" providerId="LiveId" clId="{9A61A16B-64B8-4D20-9A84-32CE0E61091F}" dt="2021-01-08T19:37:17.848" v="20040" actId="478"/>
          <ac:spMkLst>
            <pc:docMk/>
            <pc:sldMk cId="2003035468" sldId="861"/>
            <ac:spMk id="3" creationId="{5DCB25B7-17E4-4041-ADB4-2D492621328A}"/>
          </ac:spMkLst>
        </pc:spChg>
        <pc:spChg chg="add del mod">
          <ac:chgData name="Thomas Nield" userId="e7924354f0a44a8c" providerId="LiveId" clId="{9A61A16B-64B8-4D20-9A84-32CE0E61091F}" dt="2021-01-08T19:30:13.364" v="20039" actId="478"/>
          <ac:spMkLst>
            <pc:docMk/>
            <pc:sldMk cId="2003035468" sldId="861"/>
            <ac:spMk id="4" creationId="{E2390E37-7E21-44B6-AB45-C3F0CFE4D874}"/>
          </ac:spMkLst>
        </pc:spChg>
        <pc:spChg chg="add mod">
          <ac:chgData name="Thomas Nield" userId="e7924354f0a44a8c" providerId="LiveId" clId="{9A61A16B-64B8-4D20-9A84-32CE0E61091F}" dt="2021-01-08T19:41:56.231" v="20648" actId="20577"/>
          <ac:spMkLst>
            <pc:docMk/>
            <pc:sldMk cId="2003035468" sldId="861"/>
            <ac:spMk id="5" creationId="{B146E65D-239E-4BEE-AD66-11FA1D53A0E8}"/>
          </ac:spMkLst>
        </pc:spChg>
        <pc:spChg chg="add mod">
          <ac:chgData name="Thomas Nield" userId="e7924354f0a44a8c" providerId="LiveId" clId="{9A61A16B-64B8-4D20-9A84-32CE0E61091F}" dt="2021-01-08T19:44:43.524" v="20738" actId="1076"/>
          <ac:spMkLst>
            <pc:docMk/>
            <pc:sldMk cId="2003035468" sldId="861"/>
            <ac:spMk id="18" creationId="{87F40301-8563-4E62-B2C5-000FE431DCDE}"/>
          </ac:spMkLst>
        </pc:spChg>
        <pc:spChg chg="add mod">
          <ac:chgData name="Thomas Nield" userId="e7924354f0a44a8c" providerId="LiveId" clId="{9A61A16B-64B8-4D20-9A84-32CE0E61091F}" dt="2021-01-08T19:44:43.524" v="20738" actId="1076"/>
          <ac:spMkLst>
            <pc:docMk/>
            <pc:sldMk cId="2003035468" sldId="861"/>
            <ac:spMk id="19" creationId="{8FEE1100-8B54-41CD-8307-1FB02814C618}"/>
          </ac:spMkLst>
        </pc:spChg>
        <pc:spChg chg="add mod">
          <ac:chgData name="Thomas Nield" userId="e7924354f0a44a8c" providerId="LiveId" clId="{9A61A16B-64B8-4D20-9A84-32CE0E61091F}" dt="2021-01-08T19:44:43.524" v="20738" actId="1076"/>
          <ac:spMkLst>
            <pc:docMk/>
            <pc:sldMk cId="2003035468" sldId="861"/>
            <ac:spMk id="20" creationId="{0702F90E-E181-429C-8A05-8E2ECE333C97}"/>
          </ac:spMkLst>
        </pc:spChg>
        <pc:graphicFrameChg chg="add del mod modGraphic">
          <ac:chgData name="Thomas Nield" userId="e7924354f0a44a8c" providerId="LiveId" clId="{9A61A16B-64B8-4D20-9A84-32CE0E61091F}" dt="2021-01-08T19:41:39.620" v="20604" actId="478"/>
          <ac:graphicFrameMkLst>
            <pc:docMk/>
            <pc:sldMk cId="2003035468" sldId="861"/>
            <ac:graphicFrameMk id="12" creationId="{F0150DF3-52D0-4E6F-B6EC-687F032195DA}"/>
          </ac:graphicFrameMkLst>
        </pc:graphicFrameChg>
        <pc:picChg chg="add del mod modCrop">
          <ac:chgData name="Thomas Nield" userId="e7924354f0a44a8c" providerId="LiveId" clId="{9A61A16B-64B8-4D20-9A84-32CE0E61091F}" dt="2021-01-08T19:41:13.706" v="20591" actId="21"/>
          <ac:picMkLst>
            <pc:docMk/>
            <pc:sldMk cId="2003035468" sldId="861"/>
            <ac:picMk id="7" creationId="{756583BD-0C72-48CE-B955-2B4EDC483F96}"/>
          </ac:picMkLst>
        </pc:picChg>
        <pc:picChg chg="add del mod">
          <ac:chgData name="Thomas Nield" userId="e7924354f0a44a8c" providerId="LiveId" clId="{9A61A16B-64B8-4D20-9A84-32CE0E61091F}" dt="2021-01-08T19:41:15.461" v="20593" actId="21"/>
          <ac:picMkLst>
            <pc:docMk/>
            <pc:sldMk cId="2003035468" sldId="861"/>
            <ac:picMk id="9" creationId="{4F2372DC-1FAF-4B92-9C63-CE09074E4DC5}"/>
          </ac:picMkLst>
        </pc:picChg>
        <pc:picChg chg="add del mod">
          <ac:chgData name="Thomas Nield" userId="e7924354f0a44a8c" providerId="LiveId" clId="{9A61A16B-64B8-4D20-9A84-32CE0E61091F}" dt="2021-01-08T19:41:18.195" v="20595" actId="21"/>
          <ac:picMkLst>
            <pc:docMk/>
            <pc:sldMk cId="2003035468" sldId="861"/>
            <ac:picMk id="11" creationId="{4905F630-67C8-46C9-9157-5D7C52BFCBD5}"/>
          </ac:picMkLst>
        </pc:picChg>
        <pc:picChg chg="add del mod">
          <ac:chgData name="Thomas Nield" userId="e7924354f0a44a8c" providerId="LiveId" clId="{9A61A16B-64B8-4D20-9A84-32CE0E61091F}" dt="2021-01-08T19:44:43.524" v="20738" actId="1076"/>
          <ac:picMkLst>
            <pc:docMk/>
            <pc:sldMk cId="2003035468" sldId="861"/>
            <ac:picMk id="13" creationId="{6B59D455-E5AF-4669-ABB7-2887C5E9D29F}"/>
          </ac:picMkLst>
        </pc:picChg>
        <pc:picChg chg="add mod">
          <ac:chgData name="Thomas Nield" userId="e7924354f0a44a8c" providerId="LiveId" clId="{9A61A16B-64B8-4D20-9A84-32CE0E61091F}" dt="2021-01-08T19:44:43.524" v="20738" actId="1076"/>
          <ac:picMkLst>
            <pc:docMk/>
            <pc:sldMk cId="2003035468" sldId="861"/>
            <ac:picMk id="14" creationId="{BB62431C-153A-4604-900D-CC6A7FFAF23B}"/>
          </ac:picMkLst>
        </pc:picChg>
        <pc:picChg chg="add mod">
          <ac:chgData name="Thomas Nield" userId="e7924354f0a44a8c" providerId="LiveId" clId="{9A61A16B-64B8-4D20-9A84-32CE0E61091F}" dt="2021-01-08T19:44:43.524" v="20738" actId="1076"/>
          <ac:picMkLst>
            <pc:docMk/>
            <pc:sldMk cId="2003035468" sldId="861"/>
            <ac:picMk id="15" creationId="{D0B8828C-C147-4DFE-9ADE-A76C0857C4A3}"/>
          </ac:picMkLst>
        </pc:picChg>
        <pc:picChg chg="add del mod">
          <ac:chgData name="Thomas Nield" userId="e7924354f0a44a8c" providerId="LiveId" clId="{9A61A16B-64B8-4D20-9A84-32CE0E61091F}" dt="2021-01-08T19:41:32.142" v="20600"/>
          <ac:picMkLst>
            <pc:docMk/>
            <pc:sldMk cId="2003035468" sldId="861"/>
            <ac:picMk id="16" creationId="{6E6BBE2B-6C3A-4003-84D5-FBA0DD7D6AB4}"/>
          </ac:picMkLst>
        </pc:picChg>
        <pc:picChg chg="add del">
          <ac:chgData name="Thomas Nield" userId="e7924354f0a44a8c" providerId="LiveId" clId="{9A61A16B-64B8-4D20-9A84-32CE0E61091F}" dt="2021-01-08T19:41:35.967" v="20602"/>
          <ac:picMkLst>
            <pc:docMk/>
            <pc:sldMk cId="2003035468" sldId="861"/>
            <ac:picMk id="17" creationId="{065C3914-8074-4D26-9D30-557D462EDBC1}"/>
          </ac:picMkLst>
        </pc:picChg>
      </pc:sldChg>
      <pc:sldChg chg="addSp delSp modSp new mod">
        <pc:chgData name="Thomas Nield" userId="e7924354f0a44a8c" providerId="LiveId" clId="{9A61A16B-64B8-4D20-9A84-32CE0E61091F}" dt="2021-01-08T19:44:53.035" v="20740" actId="20577"/>
        <pc:sldMkLst>
          <pc:docMk/>
          <pc:sldMk cId="730468674" sldId="862"/>
        </pc:sldMkLst>
        <pc:spChg chg="mod">
          <ac:chgData name="Thomas Nield" userId="e7924354f0a44a8c" providerId="LiveId" clId="{9A61A16B-64B8-4D20-9A84-32CE0E61091F}" dt="2021-01-08T19:43:41.450" v="20734" actId="20577"/>
          <ac:spMkLst>
            <pc:docMk/>
            <pc:sldMk cId="730468674" sldId="862"/>
            <ac:spMk id="2" creationId="{415EEA73-9412-4053-82CB-275773B62157}"/>
          </ac:spMkLst>
        </pc:spChg>
        <pc:spChg chg="del">
          <ac:chgData name="Thomas Nield" userId="e7924354f0a44a8c" providerId="LiveId" clId="{9A61A16B-64B8-4D20-9A84-32CE0E61091F}" dt="2021-01-08T19:43:25.570" v="20680" actId="478"/>
          <ac:spMkLst>
            <pc:docMk/>
            <pc:sldMk cId="730468674" sldId="862"/>
            <ac:spMk id="3" creationId="{5E219014-679F-4BB4-8408-12C9B3E205A3}"/>
          </ac:spMkLst>
        </pc:spChg>
        <pc:spChg chg="add mod">
          <ac:chgData name="Thomas Nield" userId="e7924354f0a44a8c" providerId="LiveId" clId="{9A61A16B-64B8-4D20-9A84-32CE0E61091F}" dt="2021-01-08T19:44:53.035" v="20740" actId="20577"/>
          <ac:spMkLst>
            <pc:docMk/>
            <pc:sldMk cId="730468674" sldId="862"/>
            <ac:spMk id="4" creationId="{421B34A8-8742-4823-87EB-EAA490048D39}"/>
          </ac:spMkLst>
        </pc:spChg>
      </pc:sldChg>
      <pc:sldChg chg="modSp add del mod modAnim">
        <pc:chgData name="Thomas Nield" userId="e7924354f0a44a8c" providerId="LiveId" clId="{9A61A16B-64B8-4D20-9A84-32CE0E61091F}" dt="2021-01-13T02:42:18.546" v="37534" actId="27636"/>
        <pc:sldMkLst>
          <pc:docMk/>
          <pc:sldMk cId="171292595" sldId="863"/>
        </pc:sldMkLst>
        <pc:spChg chg="mod">
          <ac:chgData name="Thomas Nield" userId="e7924354f0a44a8c" providerId="LiveId" clId="{9A61A16B-64B8-4D20-9A84-32CE0E61091F}" dt="2021-01-13T02:42:18.546" v="37534" actId="27636"/>
          <ac:spMkLst>
            <pc:docMk/>
            <pc:sldMk cId="171292595" sldId="863"/>
            <ac:spMk id="2" creationId="{9028FF9E-A3B4-493D-9B65-D6BCF1FA3273}"/>
          </ac:spMkLst>
        </pc:spChg>
        <pc:spChg chg="mod">
          <ac:chgData name="Thomas Nield" userId="e7924354f0a44a8c" providerId="LiveId" clId="{9A61A16B-64B8-4D20-9A84-32CE0E61091F}" dt="2021-01-08T20:45:43.427" v="22412" actId="20577"/>
          <ac:spMkLst>
            <pc:docMk/>
            <pc:sldMk cId="171292595" sldId="863"/>
            <ac:spMk id="3" creationId="{E9BBF520-E746-4748-B6C2-84545AA090AF}"/>
          </ac:spMkLst>
        </pc:spChg>
      </pc:sldChg>
      <pc:sldChg chg="modSp new add del mod">
        <pc:chgData name="Thomas Nield" userId="e7924354f0a44a8c" providerId="LiveId" clId="{9A61A16B-64B8-4D20-9A84-32CE0E61091F}" dt="2021-01-08T20:16:44.717" v="22106" actId="2696"/>
        <pc:sldMkLst>
          <pc:docMk/>
          <pc:sldMk cId="1073993399" sldId="863"/>
        </pc:sldMkLst>
        <pc:spChg chg="mod">
          <ac:chgData name="Thomas Nield" userId="e7924354f0a44a8c" providerId="LiveId" clId="{9A61A16B-64B8-4D20-9A84-32CE0E61091F}" dt="2021-01-08T20:10:12.774" v="21768" actId="20577"/>
          <ac:spMkLst>
            <pc:docMk/>
            <pc:sldMk cId="1073993399" sldId="863"/>
            <ac:spMk id="2" creationId="{C34B0B92-431A-46C6-9757-783DF8101752}"/>
          </ac:spMkLst>
        </pc:spChg>
        <pc:spChg chg="mod">
          <ac:chgData name="Thomas Nield" userId="e7924354f0a44a8c" providerId="LiveId" clId="{9A61A16B-64B8-4D20-9A84-32CE0E61091F}" dt="2021-01-08T20:15:11.969" v="22103" actId="20577"/>
          <ac:spMkLst>
            <pc:docMk/>
            <pc:sldMk cId="1073993399" sldId="863"/>
            <ac:spMk id="3" creationId="{5778AACE-9FCA-460F-9449-81A44BBD70E3}"/>
          </ac:spMkLst>
        </pc:spChg>
      </pc:sldChg>
      <pc:sldChg chg="add del">
        <pc:chgData name="Thomas Nield" userId="e7924354f0a44a8c" providerId="LiveId" clId="{9A61A16B-64B8-4D20-9A84-32CE0E61091F}" dt="2021-01-08T20:26:22.561" v="22132"/>
        <pc:sldMkLst>
          <pc:docMk/>
          <pc:sldMk cId="2796933584" sldId="863"/>
        </pc:sldMkLst>
      </pc:sldChg>
      <pc:sldChg chg="addSp delSp modSp add mod delAnim">
        <pc:chgData name="Thomas Nield" userId="e7924354f0a44a8c" providerId="LiveId" clId="{9A61A16B-64B8-4D20-9A84-32CE0E61091F}" dt="2021-01-09T19:01:59.672" v="27458" actId="20577"/>
        <pc:sldMkLst>
          <pc:docMk/>
          <pc:sldMk cId="435028843" sldId="864"/>
        </pc:sldMkLst>
        <pc:spChg chg="del">
          <ac:chgData name="Thomas Nield" userId="e7924354f0a44a8c" providerId="LiveId" clId="{9A61A16B-64B8-4D20-9A84-32CE0E61091F}" dt="2021-01-08T20:51:24.519" v="22414" actId="478"/>
          <ac:spMkLst>
            <pc:docMk/>
            <pc:sldMk cId="435028843" sldId="864"/>
            <ac:spMk id="2" creationId="{9028FF9E-A3B4-493D-9B65-D6BCF1FA3273}"/>
          </ac:spMkLst>
        </pc:spChg>
        <pc:spChg chg="add del">
          <ac:chgData name="Thomas Nield" userId="e7924354f0a44a8c" providerId="LiveId" clId="{9A61A16B-64B8-4D20-9A84-32CE0E61091F}" dt="2021-01-09T18:59:27.026" v="27371"/>
          <ac:spMkLst>
            <pc:docMk/>
            <pc:sldMk cId="435028843" sldId="864"/>
            <ac:spMk id="2" creationId="{C8A06E11-B6E8-4732-9785-3C8F76A384E7}"/>
          </ac:spMkLst>
        </pc:spChg>
        <pc:spChg chg="add mod">
          <ac:chgData name="Thomas Nield" userId="e7924354f0a44a8c" providerId="LiveId" clId="{9A61A16B-64B8-4D20-9A84-32CE0E61091F}" dt="2021-01-09T19:01:59.672" v="27458" actId="20577"/>
          <ac:spMkLst>
            <pc:docMk/>
            <pc:sldMk cId="435028843" sldId="864"/>
            <ac:spMk id="4" creationId="{F579BE6F-893C-495C-8C49-0F929754CD4D}"/>
          </ac:spMkLst>
        </pc:spChg>
        <pc:spChg chg="add del mod">
          <ac:chgData name="Thomas Nield" userId="e7924354f0a44a8c" providerId="LiveId" clId="{9A61A16B-64B8-4D20-9A84-32CE0E61091F}" dt="2021-01-08T20:51:27.127" v="22415" actId="478"/>
          <ac:spMkLst>
            <pc:docMk/>
            <pc:sldMk cId="435028843" sldId="864"/>
            <ac:spMk id="5" creationId="{F14C7B84-D879-4B0A-B7F8-02A4E78D325A}"/>
          </ac:spMkLst>
        </pc:spChg>
        <pc:spChg chg="add del mod">
          <ac:chgData name="Thomas Nield" userId="e7924354f0a44a8c" providerId="LiveId" clId="{9A61A16B-64B8-4D20-9A84-32CE0E61091F}" dt="2021-01-09T19:01:07.279" v="27373" actId="478"/>
          <ac:spMkLst>
            <pc:docMk/>
            <pc:sldMk cId="435028843" sldId="864"/>
            <ac:spMk id="6" creationId="{8534C568-09CD-419D-BA37-F12561126490}"/>
          </ac:spMkLst>
        </pc:spChg>
        <pc:picChg chg="add mod">
          <ac:chgData name="Thomas Nield" userId="e7924354f0a44a8c" providerId="LiveId" clId="{9A61A16B-64B8-4D20-9A84-32CE0E61091F}" dt="2021-01-09T04:55:49.314" v="26844" actId="1076"/>
          <ac:picMkLst>
            <pc:docMk/>
            <pc:sldMk cId="435028843" sldId="864"/>
            <ac:picMk id="1026" creationId="{F590D6DB-78FE-4295-8ECE-2F086A422B5F}"/>
          </ac:picMkLst>
        </pc:picChg>
        <pc:picChg chg="del">
          <ac:chgData name="Thomas Nield" userId="e7924354f0a44a8c" providerId="LiveId" clId="{9A61A16B-64B8-4D20-9A84-32CE0E61091F}" dt="2021-01-09T04:54:44.099" v="26840" actId="478"/>
          <ac:picMkLst>
            <pc:docMk/>
            <pc:sldMk cId="435028843" sldId="864"/>
            <ac:picMk id="18434" creationId="{A8E2EBB5-8857-4BE2-85DF-3C45EB226857}"/>
          </ac:picMkLst>
        </pc:picChg>
      </pc:sldChg>
      <pc:sldChg chg="addSp modSp add mod">
        <pc:chgData name="Thomas Nield" userId="e7924354f0a44a8c" providerId="LiveId" clId="{9A61A16B-64B8-4D20-9A84-32CE0E61091F}" dt="2021-01-21T18:17:36.029" v="40388" actId="1076"/>
        <pc:sldMkLst>
          <pc:docMk/>
          <pc:sldMk cId="1823539892" sldId="865"/>
        </pc:sldMkLst>
        <pc:spChg chg="mod">
          <ac:chgData name="Thomas Nield" userId="e7924354f0a44a8c" providerId="LiveId" clId="{9A61A16B-64B8-4D20-9A84-32CE0E61091F}" dt="2021-01-21T18:17:29.155" v="40386" actId="404"/>
          <ac:spMkLst>
            <pc:docMk/>
            <pc:sldMk cId="1823539892" sldId="865"/>
            <ac:spMk id="3" creationId="{730F7B11-FE36-4BCB-A145-2FCC2175FBED}"/>
          </ac:spMkLst>
        </pc:spChg>
        <pc:spChg chg="mod">
          <ac:chgData name="Thomas Nield" userId="e7924354f0a44a8c" providerId="LiveId" clId="{9A61A16B-64B8-4D20-9A84-32CE0E61091F}" dt="2021-01-21T18:17:23.977" v="40385" actId="1076"/>
          <ac:spMkLst>
            <pc:docMk/>
            <pc:sldMk cId="1823539892" sldId="865"/>
            <ac:spMk id="4" creationId="{1AA38042-045D-4841-99F5-7A96EE341BDA}"/>
          </ac:spMkLst>
        </pc:spChg>
        <pc:spChg chg="add mod">
          <ac:chgData name="Thomas Nield" userId="e7924354f0a44a8c" providerId="LiveId" clId="{9A61A16B-64B8-4D20-9A84-32CE0E61091F}" dt="2021-01-21T18:14:29.683" v="40317" actId="20577"/>
          <ac:spMkLst>
            <pc:docMk/>
            <pc:sldMk cId="1823539892" sldId="865"/>
            <ac:spMk id="5" creationId="{BC2F8009-4079-4880-BC36-2ECD1DD29815}"/>
          </ac:spMkLst>
        </pc:spChg>
        <pc:spChg chg="mod">
          <ac:chgData name="Thomas Nield" userId="e7924354f0a44a8c" providerId="LiveId" clId="{9A61A16B-64B8-4D20-9A84-32CE0E61091F}" dt="2021-01-21T18:17:36.029" v="40388" actId="1076"/>
          <ac:spMkLst>
            <pc:docMk/>
            <pc:sldMk cId="1823539892" sldId="865"/>
            <ac:spMk id="6" creationId="{081A63DE-D6EC-4B8A-97F8-74DE3C37B1D2}"/>
          </ac:spMkLst>
        </pc:spChg>
        <pc:picChg chg="mod">
          <ac:chgData name="Thomas Nield" userId="e7924354f0a44a8c" providerId="LiveId" clId="{9A61A16B-64B8-4D20-9A84-32CE0E61091F}" dt="2021-01-21T18:10:12.630" v="40150" actId="1076"/>
          <ac:picMkLst>
            <pc:docMk/>
            <pc:sldMk cId="1823539892" sldId="865"/>
            <ac:picMk id="7170" creationId="{ABA171EC-4BB9-4516-8DF5-FF9DEDAF610B}"/>
          </ac:picMkLst>
        </pc:picChg>
      </pc:sldChg>
      <pc:sldChg chg="addSp modSp new del mod modNotesTx">
        <pc:chgData name="Thomas Nield" userId="e7924354f0a44a8c" providerId="LiveId" clId="{9A61A16B-64B8-4D20-9A84-32CE0E61091F}" dt="2021-01-12T02:57:42.709" v="35591" actId="2696"/>
        <pc:sldMkLst>
          <pc:docMk/>
          <pc:sldMk cId="2001324471" sldId="865"/>
        </pc:sldMkLst>
        <pc:spChg chg="mod">
          <ac:chgData name="Thomas Nield" userId="e7924354f0a44a8c" providerId="LiveId" clId="{9A61A16B-64B8-4D20-9A84-32CE0E61091F}" dt="2021-01-09T00:01:19.851" v="26707" actId="20577"/>
          <ac:spMkLst>
            <pc:docMk/>
            <pc:sldMk cId="2001324471" sldId="865"/>
            <ac:spMk id="2" creationId="{72597AF0-EE68-4798-9616-8E60AE05AD7E}"/>
          </ac:spMkLst>
        </pc:spChg>
        <pc:spChg chg="mod">
          <ac:chgData name="Thomas Nield" userId="e7924354f0a44a8c" providerId="LiveId" clId="{9A61A16B-64B8-4D20-9A84-32CE0E61091F}" dt="2021-01-08T22:40:33.734" v="22840" actId="20577"/>
          <ac:spMkLst>
            <pc:docMk/>
            <pc:sldMk cId="2001324471" sldId="865"/>
            <ac:spMk id="3" creationId="{730F7B11-FE36-4BCB-A145-2FCC2175FBED}"/>
          </ac:spMkLst>
        </pc:spChg>
        <pc:spChg chg="add mod">
          <ac:chgData name="Thomas Nield" userId="e7924354f0a44a8c" providerId="LiveId" clId="{9A61A16B-64B8-4D20-9A84-32CE0E61091F}" dt="2021-01-08T22:40:33.012" v="22837" actId="1076"/>
          <ac:spMkLst>
            <pc:docMk/>
            <pc:sldMk cId="2001324471" sldId="865"/>
            <ac:spMk id="4" creationId="{1AA38042-045D-4841-99F5-7A96EE341BDA}"/>
          </ac:spMkLst>
        </pc:spChg>
        <pc:spChg chg="add mod">
          <ac:chgData name="Thomas Nield" userId="e7924354f0a44a8c" providerId="LiveId" clId="{9A61A16B-64B8-4D20-9A84-32CE0E61091F}" dt="2021-01-12T02:47:56.176" v="34753" actId="20577"/>
          <ac:spMkLst>
            <pc:docMk/>
            <pc:sldMk cId="2001324471" sldId="865"/>
            <ac:spMk id="6" creationId="{081A63DE-D6EC-4B8A-97F8-74DE3C37B1D2}"/>
          </ac:spMkLst>
        </pc:spChg>
        <pc:picChg chg="add mod">
          <ac:chgData name="Thomas Nield" userId="e7924354f0a44a8c" providerId="LiveId" clId="{9A61A16B-64B8-4D20-9A84-32CE0E61091F}" dt="2021-01-08T22:28:27.371" v="22486" actId="14100"/>
          <ac:picMkLst>
            <pc:docMk/>
            <pc:sldMk cId="2001324471" sldId="865"/>
            <ac:picMk id="7170" creationId="{ABA171EC-4BB9-4516-8DF5-FF9DEDAF610B}"/>
          </ac:picMkLst>
        </pc:picChg>
      </pc:sldChg>
      <pc:sldChg chg="modSp add mod">
        <pc:chgData name="Thomas Nield" userId="e7924354f0a44a8c" providerId="LiveId" clId="{9A61A16B-64B8-4D20-9A84-32CE0E61091F}" dt="2021-01-22T19:11:06.360" v="43137" actId="20577"/>
        <pc:sldMkLst>
          <pc:docMk/>
          <pc:sldMk cId="447242089" sldId="866"/>
        </pc:sldMkLst>
        <pc:spChg chg="mod">
          <ac:chgData name="Thomas Nield" userId="e7924354f0a44a8c" providerId="LiveId" clId="{9A61A16B-64B8-4D20-9A84-32CE0E61091F}" dt="2021-01-22T19:11:06.360" v="43137" actId="20577"/>
          <ac:spMkLst>
            <pc:docMk/>
            <pc:sldMk cId="447242089" sldId="866"/>
            <ac:spMk id="3" creationId="{49DE5947-5DB9-473A-BB91-AB14B5A7935E}"/>
          </ac:spMkLst>
        </pc:spChg>
      </pc:sldChg>
      <pc:sldChg chg="addSp delSp modSp new del mod modNotesTx">
        <pc:chgData name="Thomas Nield" userId="e7924354f0a44a8c" providerId="LiveId" clId="{9A61A16B-64B8-4D20-9A84-32CE0E61091F}" dt="2021-01-12T02:57:42.709" v="35591" actId="2696"/>
        <pc:sldMkLst>
          <pc:docMk/>
          <pc:sldMk cId="578971032" sldId="866"/>
        </pc:sldMkLst>
        <pc:spChg chg="mod">
          <ac:chgData name="Thomas Nield" userId="e7924354f0a44a8c" providerId="LiveId" clId="{9A61A16B-64B8-4D20-9A84-32CE0E61091F}" dt="2021-01-09T00:01:24.928" v="26717" actId="20577"/>
          <ac:spMkLst>
            <pc:docMk/>
            <pc:sldMk cId="578971032" sldId="866"/>
            <ac:spMk id="2" creationId="{6CF15D2E-A290-4FFC-9760-4DA26656C308}"/>
          </ac:spMkLst>
        </pc:spChg>
        <pc:spChg chg="mod">
          <ac:chgData name="Thomas Nield" userId="e7924354f0a44a8c" providerId="LiveId" clId="{9A61A16B-64B8-4D20-9A84-32CE0E61091F}" dt="2021-01-12T02:52:32.173" v="35334" actId="20577"/>
          <ac:spMkLst>
            <pc:docMk/>
            <pc:sldMk cId="578971032" sldId="866"/>
            <ac:spMk id="3" creationId="{49DE5947-5DB9-473A-BB91-AB14B5A7935E}"/>
          </ac:spMkLst>
        </pc:spChg>
        <pc:spChg chg="add del mod">
          <ac:chgData name="Thomas Nield" userId="e7924354f0a44a8c" providerId="LiveId" clId="{9A61A16B-64B8-4D20-9A84-32CE0E61091F}" dt="2021-01-08T22:54:02.861" v="23155" actId="478"/>
          <ac:spMkLst>
            <pc:docMk/>
            <pc:sldMk cId="578971032" sldId="866"/>
            <ac:spMk id="4" creationId="{424CB7F4-42D1-4799-9A04-10F9DEE8833E}"/>
          </ac:spMkLst>
        </pc:spChg>
        <pc:picChg chg="add mod">
          <ac:chgData name="Thomas Nield" userId="e7924354f0a44a8c" providerId="LiveId" clId="{9A61A16B-64B8-4D20-9A84-32CE0E61091F}" dt="2021-01-08T22:49:25.507" v="23119" actId="1076"/>
          <ac:picMkLst>
            <pc:docMk/>
            <pc:sldMk cId="578971032" sldId="866"/>
            <ac:picMk id="6" creationId="{5EB3DC1D-F44E-4B1C-8CF5-42121AF80B86}"/>
          </ac:picMkLst>
        </pc:picChg>
        <pc:picChg chg="add del mod">
          <ac:chgData name="Thomas Nield" userId="e7924354f0a44a8c" providerId="LiveId" clId="{9A61A16B-64B8-4D20-9A84-32CE0E61091F}" dt="2021-01-08T22:54:00.923" v="23154" actId="478"/>
          <ac:picMkLst>
            <pc:docMk/>
            <pc:sldMk cId="578971032" sldId="866"/>
            <ac:picMk id="8194" creationId="{7B17BA42-8118-44AC-9356-F30A87141828}"/>
          </ac:picMkLst>
        </pc:picChg>
        <pc:picChg chg="add del">
          <ac:chgData name="Thomas Nield" userId="e7924354f0a44a8c" providerId="LiveId" clId="{9A61A16B-64B8-4D20-9A84-32CE0E61091F}" dt="2021-01-08T22:48:55.416" v="23113" actId="478"/>
          <ac:picMkLst>
            <pc:docMk/>
            <pc:sldMk cId="578971032" sldId="866"/>
            <ac:picMk id="8196" creationId="{86EBEAB0-886B-4D10-B5B2-B27099906ECC}"/>
          </ac:picMkLst>
        </pc:picChg>
        <pc:picChg chg="add mod">
          <ac:chgData name="Thomas Nield" userId="e7924354f0a44a8c" providerId="LiveId" clId="{9A61A16B-64B8-4D20-9A84-32CE0E61091F}" dt="2021-01-08T22:55:31.696" v="23242" actId="732"/>
          <ac:picMkLst>
            <pc:docMk/>
            <pc:sldMk cId="578971032" sldId="866"/>
            <ac:picMk id="8198" creationId="{E771BF56-E483-4492-8FC1-332CEDAA8F05}"/>
          </ac:picMkLst>
        </pc:picChg>
      </pc:sldChg>
      <pc:sldChg chg="addSp delSp modSp add del mod">
        <pc:chgData name="Thomas Nield" userId="e7924354f0a44a8c" providerId="LiveId" clId="{9A61A16B-64B8-4D20-9A84-32CE0E61091F}" dt="2021-01-12T02:57:42.709" v="35591" actId="2696"/>
        <pc:sldMkLst>
          <pc:docMk/>
          <pc:sldMk cId="383047987" sldId="867"/>
        </pc:sldMkLst>
        <pc:spChg chg="mod">
          <ac:chgData name="Thomas Nield" userId="e7924354f0a44a8c" providerId="LiveId" clId="{9A61A16B-64B8-4D20-9A84-32CE0E61091F}" dt="2021-01-08T23:58:16.354" v="26665"/>
          <ac:spMkLst>
            <pc:docMk/>
            <pc:sldMk cId="383047987" sldId="867"/>
            <ac:spMk id="2" creationId="{6CF15D2E-A290-4FFC-9760-4DA26656C308}"/>
          </ac:spMkLst>
        </pc:spChg>
        <pc:spChg chg="mod">
          <ac:chgData name="Thomas Nield" userId="e7924354f0a44a8c" providerId="LiveId" clId="{9A61A16B-64B8-4D20-9A84-32CE0E61091F}" dt="2021-01-08T23:09:44.507" v="24120" actId="20577"/>
          <ac:spMkLst>
            <pc:docMk/>
            <pc:sldMk cId="383047987" sldId="867"/>
            <ac:spMk id="3" creationId="{49DE5947-5DB9-473A-BB91-AB14B5A7935E}"/>
          </ac:spMkLst>
        </pc:spChg>
        <pc:spChg chg="add mod">
          <ac:chgData name="Thomas Nield" userId="e7924354f0a44a8c" providerId="LiveId" clId="{9A61A16B-64B8-4D20-9A84-32CE0E61091F}" dt="2021-01-08T23:10:04.479" v="24132" actId="1076"/>
          <ac:spMkLst>
            <pc:docMk/>
            <pc:sldMk cId="383047987" sldId="867"/>
            <ac:spMk id="4" creationId="{FEC3D093-525E-4735-B7A0-80C68B18C4A7}"/>
          </ac:spMkLst>
        </pc:spChg>
        <pc:spChg chg="add mod">
          <ac:chgData name="Thomas Nield" userId="e7924354f0a44a8c" providerId="LiveId" clId="{9A61A16B-64B8-4D20-9A84-32CE0E61091F}" dt="2021-01-08T23:44:55.553" v="26278" actId="20577"/>
          <ac:spMkLst>
            <pc:docMk/>
            <pc:sldMk cId="383047987" sldId="867"/>
            <ac:spMk id="7" creationId="{E71C65EC-17D9-4D29-8E9A-5ACA18940778}"/>
          </ac:spMkLst>
        </pc:spChg>
        <pc:picChg chg="del">
          <ac:chgData name="Thomas Nield" userId="e7924354f0a44a8c" providerId="LiveId" clId="{9A61A16B-64B8-4D20-9A84-32CE0E61091F}" dt="2021-01-08T23:09:34.928" v="24114" actId="478"/>
          <ac:picMkLst>
            <pc:docMk/>
            <pc:sldMk cId="383047987" sldId="867"/>
            <ac:picMk id="6" creationId="{5EB3DC1D-F44E-4B1C-8CF5-42121AF80B86}"/>
          </ac:picMkLst>
        </pc:picChg>
        <pc:picChg chg="mod">
          <ac:chgData name="Thomas Nield" userId="e7924354f0a44a8c" providerId="LiveId" clId="{9A61A16B-64B8-4D20-9A84-32CE0E61091F}" dt="2021-01-08T23:50:05.871" v="26301" actId="18131"/>
          <ac:picMkLst>
            <pc:docMk/>
            <pc:sldMk cId="383047987" sldId="867"/>
            <ac:picMk id="8198" creationId="{E771BF56-E483-4492-8FC1-332CEDAA8F05}"/>
          </ac:picMkLst>
        </pc:picChg>
      </pc:sldChg>
      <pc:sldChg chg="addSp modSp add mod">
        <pc:chgData name="Thomas Nield" userId="e7924354f0a44a8c" providerId="LiveId" clId="{9A61A16B-64B8-4D20-9A84-32CE0E61091F}" dt="2021-01-21T18:14:55.402" v="40334" actId="1038"/>
        <pc:sldMkLst>
          <pc:docMk/>
          <pc:sldMk cId="2240001369" sldId="867"/>
        </pc:sldMkLst>
        <pc:spChg chg="mod">
          <ac:chgData name="Thomas Nield" userId="e7924354f0a44a8c" providerId="LiveId" clId="{9A61A16B-64B8-4D20-9A84-32CE0E61091F}" dt="2021-01-21T12:56:14.992" v="39906" actId="6549"/>
          <ac:spMkLst>
            <pc:docMk/>
            <pc:sldMk cId="2240001369" sldId="867"/>
            <ac:spMk id="7" creationId="{E71C65EC-17D9-4D29-8E9A-5ACA18940778}"/>
          </ac:spMkLst>
        </pc:spChg>
        <pc:spChg chg="add mod">
          <ac:chgData name="Thomas Nield" userId="e7924354f0a44a8c" providerId="LiveId" clId="{9A61A16B-64B8-4D20-9A84-32CE0E61091F}" dt="2021-01-21T18:14:55.402" v="40334" actId="1038"/>
          <ac:spMkLst>
            <pc:docMk/>
            <pc:sldMk cId="2240001369" sldId="867"/>
            <ac:spMk id="8" creationId="{0D7F3BD0-4DC2-4071-AA00-B3E7D4254743}"/>
          </ac:spMkLst>
        </pc:spChg>
        <pc:picChg chg="mod">
          <ac:chgData name="Thomas Nield" userId="e7924354f0a44a8c" providerId="LiveId" clId="{9A61A16B-64B8-4D20-9A84-32CE0E61091F}" dt="2021-01-21T18:14:43.309" v="40324" actId="1076"/>
          <ac:picMkLst>
            <pc:docMk/>
            <pc:sldMk cId="2240001369" sldId="867"/>
            <ac:picMk id="8198" creationId="{E771BF56-E483-4492-8FC1-332CEDAA8F05}"/>
          </ac:picMkLst>
        </pc:picChg>
      </pc:sldChg>
      <pc:sldChg chg="addSp delSp modSp add del mod">
        <pc:chgData name="Thomas Nield" userId="e7924354f0a44a8c" providerId="LiveId" clId="{9A61A16B-64B8-4D20-9A84-32CE0E61091F}" dt="2021-01-12T02:57:42.709" v="35591" actId="2696"/>
        <pc:sldMkLst>
          <pc:docMk/>
          <pc:sldMk cId="1988757739" sldId="868"/>
        </pc:sldMkLst>
        <pc:spChg chg="mod">
          <ac:chgData name="Thomas Nield" userId="e7924354f0a44a8c" providerId="LiveId" clId="{9A61A16B-64B8-4D20-9A84-32CE0E61091F}" dt="2021-01-08T23:58:50.747" v="26684" actId="20577"/>
          <ac:spMkLst>
            <pc:docMk/>
            <pc:sldMk cId="1988757739" sldId="868"/>
            <ac:spMk id="2" creationId="{6CF15D2E-A290-4FFC-9760-4DA26656C308}"/>
          </ac:spMkLst>
        </pc:spChg>
        <pc:spChg chg="mod">
          <ac:chgData name="Thomas Nield" userId="e7924354f0a44a8c" providerId="LiveId" clId="{9A61A16B-64B8-4D20-9A84-32CE0E61091F}" dt="2021-01-12T02:55:47.477" v="35370" actId="20577"/>
          <ac:spMkLst>
            <pc:docMk/>
            <pc:sldMk cId="1988757739" sldId="868"/>
            <ac:spMk id="3" creationId="{49DE5947-5DB9-473A-BB91-AB14B5A7935E}"/>
          </ac:spMkLst>
        </pc:spChg>
        <pc:spChg chg="del">
          <ac:chgData name="Thomas Nield" userId="e7924354f0a44a8c" providerId="LiveId" clId="{9A61A16B-64B8-4D20-9A84-32CE0E61091F}" dt="2021-01-08T23:11:53.522" v="24312" actId="478"/>
          <ac:spMkLst>
            <pc:docMk/>
            <pc:sldMk cId="1988757739" sldId="868"/>
            <ac:spMk id="4" creationId="{FEC3D093-525E-4735-B7A0-80C68B18C4A7}"/>
          </ac:spMkLst>
        </pc:spChg>
        <pc:spChg chg="del">
          <ac:chgData name="Thomas Nield" userId="e7924354f0a44a8c" providerId="LiveId" clId="{9A61A16B-64B8-4D20-9A84-32CE0E61091F}" dt="2021-01-08T23:11:50.338" v="24311" actId="478"/>
          <ac:spMkLst>
            <pc:docMk/>
            <pc:sldMk cId="1988757739" sldId="868"/>
            <ac:spMk id="7" creationId="{E71C65EC-17D9-4D29-8E9A-5ACA18940778}"/>
          </ac:spMkLst>
        </pc:spChg>
        <pc:spChg chg="add mod">
          <ac:chgData name="Thomas Nield" userId="e7924354f0a44a8c" providerId="LiveId" clId="{9A61A16B-64B8-4D20-9A84-32CE0E61091F}" dt="2021-01-08T23:43:01.149" v="26187" actId="571"/>
          <ac:spMkLst>
            <pc:docMk/>
            <pc:sldMk cId="1988757739" sldId="868"/>
            <ac:spMk id="9" creationId="{234667B4-BDF9-4152-B15B-0B3472A699A1}"/>
          </ac:spMkLst>
        </pc:spChg>
        <pc:picChg chg="add mod">
          <ac:chgData name="Thomas Nield" userId="e7924354f0a44a8c" providerId="LiveId" clId="{9A61A16B-64B8-4D20-9A84-32CE0E61091F}" dt="2021-01-08T23:19:24.622" v="24780" actId="1076"/>
          <ac:picMkLst>
            <pc:docMk/>
            <pc:sldMk cId="1988757739" sldId="868"/>
            <ac:picMk id="8" creationId="{FE68004E-3074-4FB7-BBFB-C4C0ADF29FEC}"/>
          </ac:picMkLst>
        </pc:picChg>
        <pc:picChg chg="add del">
          <ac:chgData name="Thomas Nield" userId="e7924354f0a44a8c" providerId="LiveId" clId="{9A61A16B-64B8-4D20-9A84-32CE0E61091F}" dt="2021-01-08T23:19:27.400" v="24787" actId="478"/>
          <ac:picMkLst>
            <pc:docMk/>
            <pc:sldMk cId="1988757739" sldId="868"/>
            <ac:picMk id="8198" creationId="{E771BF56-E483-4492-8FC1-332CEDAA8F05}"/>
          </ac:picMkLst>
        </pc:picChg>
        <pc:picChg chg="add del mod">
          <ac:chgData name="Thomas Nield" userId="e7924354f0a44a8c" providerId="LiveId" clId="{9A61A16B-64B8-4D20-9A84-32CE0E61091F}" dt="2021-01-08T23:19:27.010" v="24786"/>
          <ac:picMkLst>
            <pc:docMk/>
            <pc:sldMk cId="1988757739" sldId="868"/>
            <ac:picMk id="10242" creationId="{94F66898-500C-4EBA-A1B5-6932F6FAD522}"/>
          </ac:picMkLst>
        </pc:picChg>
      </pc:sldChg>
      <pc:sldChg chg="addSp modSp add mod">
        <pc:chgData name="Thomas Nield" userId="e7924354f0a44a8c" providerId="LiveId" clId="{9A61A16B-64B8-4D20-9A84-32CE0E61091F}" dt="2021-01-21T18:16:37.312" v="40347" actId="20577"/>
        <pc:sldMkLst>
          <pc:docMk/>
          <pc:sldMk cId="4171316483" sldId="868"/>
        </pc:sldMkLst>
        <pc:spChg chg="mod">
          <ac:chgData name="Thomas Nield" userId="e7924354f0a44a8c" providerId="LiveId" clId="{9A61A16B-64B8-4D20-9A84-32CE0E61091F}" dt="2021-01-21T18:16:37.312" v="40347" actId="20577"/>
          <ac:spMkLst>
            <pc:docMk/>
            <pc:sldMk cId="4171316483" sldId="868"/>
            <ac:spMk id="3" creationId="{49DE5947-5DB9-473A-BB91-AB14B5A7935E}"/>
          </ac:spMkLst>
        </pc:spChg>
        <pc:spChg chg="add mod">
          <ac:chgData name="Thomas Nield" userId="e7924354f0a44a8c" providerId="LiveId" clId="{9A61A16B-64B8-4D20-9A84-32CE0E61091F}" dt="2021-01-21T18:15:39.670" v="40339" actId="207"/>
          <ac:spMkLst>
            <pc:docMk/>
            <pc:sldMk cId="4171316483" sldId="868"/>
            <ac:spMk id="6" creationId="{FF67DA75-E144-412E-A524-EB327BB605C9}"/>
          </ac:spMkLst>
        </pc:spChg>
        <pc:picChg chg="mod">
          <ac:chgData name="Thomas Nield" userId="e7924354f0a44a8c" providerId="LiveId" clId="{9A61A16B-64B8-4D20-9A84-32CE0E61091F}" dt="2021-01-21T18:15:27.621" v="40337" actId="1076"/>
          <ac:picMkLst>
            <pc:docMk/>
            <pc:sldMk cId="4171316483" sldId="868"/>
            <ac:picMk id="8198" creationId="{E771BF56-E483-4492-8FC1-332CEDAA8F05}"/>
          </ac:picMkLst>
        </pc:picChg>
      </pc:sldChg>
      <pc:sldChg chg="addSp modSp add del mod">
        <pc:chgData name="Thomas Nield" userId="e7924354f0a44a8c" providerId="LiveId" clId="{9A61A16B-64B8-4D20-9A84-32CE0E61091F}" dt="2021-01-12T02:57:42.709" v="35591" actId="2696"/>
        <pc:sldMkLst>
          <pc:docMk/>
          <pc:sldMk cId="2465174885" sldId="869"/>
        </pc:sldMkLst>
        <pc:spChg chg="mod">
          <ac:chgData name="Thomas Nield" userId="e7924354f0a44a8c" providerId="LiveId" clId="{9A61A16B-64B8-4D20-9A84-32CE0E61091F}" dt="2021-01-08T23:58:55.382" v="26701" actId="20577"/>
          <ac:spMkLst>
            <pc:docMk/>
            <pc:sldMk cId="2465174885" sldId="869"/>
            <ac:spMk id="2" creationId="{6CF15D2E-A290-4FFC-9760-4DA26656C308}"/>
          </ac:spMkLst>
        </pc:spChg>
        <pc:spChg chg="mod">
          <ac:chgData name="Thomas Nield" userId="e7924354f0a44a8c" providerId="LiveId" clId="{9A61A16B-64B8-4D20-9A84-32CE0E61091F}" dt="2021-01-12T02:57:15.448" v="35590" actId="20577"/>
          <ac:spMkLst>
            <pc:docMk/>
            <pc:sldMk cId="2465174885" sldId="869"/>
            <ac:spMk id="3" creationId="{49DE5947-5DB9-473A-BB91-AB14B5A7935E}"/>
          </ac:spMkLst>
        </pc:spChg>
        <pc:spChg chg="add mod">
          <ac:chgData name="Thomas Nield" userId="e7924354f0a44a8c" providerId="LiveId" clId="{9A61A16B-64B8-4D20-9A84-32CE0E61091F}" dt="2021-01-08T23:40:50.154" v="26081" actId="1076"/>
          <ac:spMkLst>
            <pc:docMk/>
            <pc:sldMk cId="2465174885" sldId="869"/>
            <ac:spMk id="4" creationId="{4CEBFB80-26C8-4BCB-8E9D-24CE71C4B7CB}"/>
          </ac:spMkLst>
        </pc:spChg>
        <pc:picChg chg="mod">
          <ac:chgData name="Thomas Nield" userId="e7924354f0a44a8c" providerId="LiveId" clId="{9A61A16B-64B8-4D20-9A84-32CE0E61091F}" dt="2021-01-08T23:40:42.801" v="26080" actId="14100"/>
          <ac:picMkLst>
            <pc:docMk/>
            <pc:sldMk cId="2465174885" sldId="869"/>
            <ac:picMk id="8" creationId="{FE68004E-3074-4FB7-BBFB-C4C0ADF29FEC}"/>
          </ac:picMkLst>
        </pc:picChg>
        <pc:picChg chg="mod">
          <ac:chgData name="Thomas Nield" userId="e7924354f0a44a8c" providerId="LiveId" clId="{9A61A16B-64B8-4D20-9A84-32CE0E61091F}" dt="2021-01-08T23:40:42.801" v="26080" actId="14100"/>
          <ac:picMkLst>
            <pc:docMk/>
            <pc:sldMk cId="2465174885" sldId="869"/>
            <ac:picMk id="8198" creationId="{E771BF56-E483-4492-8FC1-332CEDAA8F05}"/>
          </ac:picMkLst>
        </pc:picChg>
      </pc:sldChg>
      <pc:sldChg chg="modSp add mod">
        <pc:chgData name="Thomas Nield" userId="e7924354f0a44a8c" providerId="LiveId" clId="{9A61A16B-64B8-4D20-9A84-32CE0E61091F}" dt="2021-01-21T18:42:59.309" v="41558" actId="1036"/>
        <pc:sldMkLst>
          <pc:docMk/>
          <pc:sldMk cId="3059140237" sldId="869"/>
        </pc:sldMkLst>
        <pc:spChg chg="mod">
          <ac:chgData name="Thomas Nield" userId="e7924354f0a44a8c" providerId="LiveId" clId="{9A61A16B-64B8-4D20-9A84-32CE0E61091F}" dt="2021-01-21T18:20:18.072" v="40391" actId="20577"/>
          <ac:spMkLst>
            <pc:docMk/>
            <pc:sldMk cId="3059140237" sldId="869"/>
            <ac:spMk id="3" creationId="{49DE5947-5DB9-473A-BB91-AB14B5A7935E}"/>
          </ac:spMkLst>
        </pc:spChg>
        <pc:spChg chg="mod">
          <ac:chgData name="Thomas Nield" userId="e7924354f0a44a8c" providerId="LiveId" clId="{9A61A16B-64B8-4D20-9A84-32CE0E61091F}" dt="2021-01-21T18:42:59.309" v="41558" actId="1036"/>
          <ac:spMkLst>
            <pc:docMk/>
            <pc:sldMk cId="3059140237" sldId="869"/>
            <ac:spMk id="4" creationId="{4CEBFB80-26C8-4BCB-8E9D-24CE71C4B7CB}"/>
          </ac:spMkLst>
        </pc:spChg>
        <pc:picChg chg="mod">
          <ac:chgData name="Thomas Nield" userId="e7924354f0a44a8c" providerId="LiveId" clId="{9A61A16B-64B8-4D20-9A84-32CE0E61091F}" dt="2021-01-21T18:42:54.244" v="41549" actId="1076"/>
          <ac:picMkLst>
            <pc:docMk/>
            <pc:sldMk cId="3059140237" sldId="869"/>
            <ac:picMk id="8" creationId="{FE68004E-3074-4FB7-BBFB-C4C0ADF29FEC}"/>
          </ac:picMkLst>
        </pc:picChg>
        <pc:picChg chg="mod">
          <ac:chgData name="Thomas Nield" userId="e7924354f0a44a8c" providerId="LiveId" clId="{9A61A16B-64B8-4D20-9A84-32CE0E61091F}" dt="2021-01-21T18:42:52.828" v="41548" actId="14100"/>
          <ac:picMkLst>
            <pc:docMk/>
            <pc:sldMk cId="3059140237" sldId="869"/>
            <ac:picMk id="8198" creationId="{E771BF56-E483-4492-8FC1-332CEDAA8F05}"/>
          </ac:picMkLst>
        </pc:picChg>
      </pc:sldChg>
      <pc:sldChg chg="modSp new del mod">
        <pc:chgData name="Thomas Nield" userId="e7924354f0a44a8c" providerId="LiveId" clId="{9A61A16B-64B8-4D20-9A84-32CE0E61091F}" dt="2021-01-10T00:46:32.164" v="32666" actId="2696"/>
        <pc:sldMkLst>
          <pc:docMk/>
          <pc:sldMk cId="2950270964" sldId="870"/>
        </pc:sldMkLst>
        <pc:spChg chg="mod">
          <ac:chgData name="Thomas Nield" userId="e7924354f0a44a8c" providerId="LiveId" clId="{9A61A16B-64B8-4D20-9A84-32CE0E61091F}" dt="2021-01-09T00:03:22.046" v="26776" actId="20577"/>
          <ac:spMkLst>
            <pc:docMk/>
            <pc:sldMk cId="2950270964" sldId="870"/>
            <ac:spMk id="2" creationId="{71394297-D901-4695-9B64-52D0B82340E2}"/>
          </ac:spMkLst>
        </pc:spChg>
      </pc:sldChg>
      <pc:sldChg chg="addSp delSp modSp add mod delAnim modAnim">
        <pc:chgData name="Thomas Nield" userId="e7924354f0a44a8c" providerId="LiveId" clId="{9A61A16B-64B8-4D20-9A84-32CE0E61091F}" dt="2021-01-19T23:57:44.927" v="37648" actId="14100"/>
        <pc:sldMkLst>
          <pc:docMk/>
          <pc:sldMk cId="3522929383" sldId="871"/>
        </pc:sldMkLst>
        <pc:spChg chg="mod">
          <ac:chgData name="Thomas Nield" userId="e7924354f0a44a8c" providerId="LiveId" clId="{9A61A16B-64B8-4D20-9A84-32CE0E61091F}" dt="2021-01-10T02:29:57.210" v="34529"/>
          <ac:spMkLst>
            <pc:docMk/>
            <pc:sldMk cId="3522929383" sldId="871"/>
            <ac:spMk id="2" creationId="{29DF2ED6-41E9-4734-A6A5-D26BFA1B6A72}"/>
          </ac:spMkLst>
        </pc:spChg>
        <pc:spChg chg="add mod">
          <ac:chgData name="Thomas Nield" userId="e7924354f0a44a8c" providerId="LiveId" clId="{9A61A16B-64B8-4D20-9A84-32CE0E61091F}" dt="2021-01-19T23:57:37.818" v="37645" actId="403"/>
          <ac:spMkLst>
            <pc:docMk/>
            <pc:sldMk cId="3522929383" sldId="871"/>
            <ac:spMk id="4" creationId="{01620743-018D-4480-A7BA-88B6DBAEA6DA}"/>
          </ac:spMkLst>
        </pc:spChg>
        <pc:spChg chg="mod">
          <ac:chgData name="Thomas Nield" userId="e7924354f0a44a8c" providerId="LiveId" clId="{9A61A16B-64B8-4D20-9A84-32CE0E61091F}" dt="2021-01-19T23:57:44.927" v="37648" actId="14100"/>
          <ac:spMkLst>
            <pc:docMk/>
            <pc:sldMk cId="3522929383" sldId="871"/>
            <ac:spMk id="9" creationId="{BEC0DAE9-1494-4602-A120-570616C5DDE4}"/>
          </ac:spMkLst>
        </pc:spChg>
        <pc:picChg chg="del mod">
          <ac:chgData name="Thomas Nield" userId="e7924354f0a44a8c" providerId="LiveId" clId="{9A61A16B-64B8-4D20-9A84-32CE0E61091F}" dt="2021-01-10T02:28:56.839" v="34509" actId="478"/>
          <ac:picMkLst>
            <pc:docMk/>
            <pc:sldMk cId="3522929383" sldId="871"/>
            <ac:picMk id="6" creationId="{228DB723-632D-4C68-8188-DD1D1CF29895}"/>
          </ac:picMkLst>
        </pc:picChg>
      </pc:sldChg>
      <pc:sldChg chg="addSp delSp modSp new mod">
        <pc:chgData name="Thomas Nield" userId="e7924354f0a44a8c" providerId="LiveId" clId="{9A61A16B-64B8-4D20-9A84-32CE0E61091F}" dt="2021-01-20T00:00:41.119" v="37651" actId="27636"/>
        <pc:sldMkLst>
          <pc:docMk/>
          <pc:sldMk cId="3137230140" sldId="872"/>
        </pc:sldMkLst>
        <pc:spChg chg="mod">
          <ac:chgData name="Thomas Nield" userId="e7924354f0a44a8c" providerId="LiveId" clId="{9A61A16B-64B8-4D20-9A84-32CE0E61091F}" dt="2021-01-09T19:02:42.299" v="27480" actId="20577"/>
          <ac:spMkLst>
            <pc:docMk/>
            <pc:sldMk cId="3137230140" sldId="872"/>
            <ac:spMk id="2" creationId="{94616DD8-4DCB-45B5-AD9E-DA1DD6EBA9CA}"/>
          </ac:spMkLst>
        </pc:spChg>
        <pc:spChg chg="mod">
          <ac:chgData name="Thomas Nield" userId="e7924354f0a44a8c" providerId="LiveId" clId="{9A61A16B-64B8-4D20-9A84-32CE0E61091F}" dt="2021-01-20T00:00:41.119" v="37651" actId="27636"/>
          <ac:spMkLst>
            <pc:docMk/>
            <pc:sldMk cId="3137230140" sldId="872"/>
            <ac:spMk id="3" creationId="{AC76A099-F2C6-4A85-B555-8031AE2B64B9}"/>
          </ac:spMkLst>
        </pc:spChg>
        <pc:spChg chg="add del">
          <ac:chgData name="Thomas Nield" userId="e7924354f0a44a8c" providerId="LiveId" clId="{9A61A16B-64B8-4D20-9A84-32CE0E61091F}" dt="2021-01-09T19:16:20.890" v="27621"/>
          <ac:spMkLst>
            <pc:docMk/>
            <pc:sldMk cId="3137230140" sldId="872"/>
            <ac:spMk id="4" creationId="{B1DD342D-B8D8-4342-9BF8-6C517EF68872}"/>
          </ac:spMkLst>
        </pc:spChg>
        <pc:spChg chg="add del mod">
          <ac:chgData name="Thomas Nield" userId="e7924354f0a44a8c" providerId="LiveId" clId="{9A61A16B-64B8-4D20-9A84-32CE0E61091F}" dt="2021-01-09T19:41:08.063" v="29151" actId="478"/>
          <ac:spMkLst>
            <pc:docMk/>
            <pc:sldMk cId="3137230140" sldId="872"/>
            <ac:spMk id="5" creationId="{D1A72911-C21A-4103-B747-264DE8F039DA}"/>
          </ac:spMkLst>
        </pc:spChg>
        <pc:spChg chg="add del mod">
          <ac:chgData name="Thomas Nield" userId="e7924354f0a44a8c" providerId="LiveId" clId="{9A61A16B-64B8-4D20-9A84-32CE0E61091F}" dt="2021-01-09T21:11:00.367" v="32165" actId="1076"/>
          <ac:spMkLst>
            <pc:docMk/>
            <pc:sldMk cId="3137230140" sldId="872"/>
            <ac:spMk id="9" creationId="{077CA32C-BB18-4D72-B5E3-41FCF28C9294}"/>
          </ac:spMkLst>
        </pc:spChg>
        <pc:spChg chg="add del mod">
          <ac:chgData name="Thomas Nield" userId="e7924354f0a44a8c" providerId="LiveId" clId="{9A61A16B-64B8-4D20-9A84-32CE0E61091F}" dt="2021-01-09T21:12:05.961" v="32180" actId="1035"/>
          <ac:spMkLst>
            <pc:docMk/>
            <pc:sldMk cId="3137230140" sldId="872"/>
            <ac:spMk id="10" creationId="{CB671CF4-DC70-4457-80D8-B5A174413163}"/>
          </ac:spMkLst>
        </pc:spChg>
        <pc:picChg chg="add del mod">
          <ac:chgData name="Thomas Nield" userId="e7924354f0a44a8c" providerId="LiveId" clId="{9A61A16B-64B8-4D20-9A84-32CE0E61091F}" dt="2021-01-09T19:41:08.063" v="29151" actId="478"/>
          <ac:picMkLst>
            <pc:docMk/>
            <pc:sldMk cId="3137230140" sldId="872"/>
            <ac:picMk id="3075" creationId="{D2507E92-F385-4DE6-B5AD-7502A8188FA7}"/>
          </ac:picMkLst>
        </pc:picChg>
        <pc:picChg chg="add del">
          <ac:chgData name="Thomas Nield" userId="e7924354f0a44a8c" providerId="LiveId" clId="{9A61A16B-64B8-4D20-9A84-32CE0E61091F}" dt="2021-01-09T19:27:27.030" v="27795" actId="21"/>
          <ac:picMkLst>
            <pc:docMk/>
            <pc:sldMk cId="3137230140" sldId="872"/>
            <ac:picMk id="3077" creationId="{123FD2A0-CEE4-4510-BAC0-554750604F78}"/>
          </ac:picMkLst>
        </pc:picChg>
        <pc:picChg chg="add del mod">
          <ac:chgData name="Thomas Nield" userId="e7924354f0a44a8c" providerId="LiveId" clId="{9A61A16B-64B8-4D20-9A84-32CE0E61091F}" dt="2021-01-09T21:12:04.165" v="32178" actId="1035"/>
          <ac:picMkLst>
            <pc:docMk/>
            <pc:sldMk cId="3137230140" sldId="872"/>
            <ac:picMk id="3079" creationId="{7FF18B84-19F5-4754-BA18-3C2DCDB77260}"/>
          </ac:picMkLst>
        </pc:picChg>
        <pc:cxnChg chg="add mod">
          <ac:chgData name="Thomas Nield" userId="e7924354f0a44a8c" providerId="LiveId" clId="{9A61A16B-64B8-4D20-9A84-32CE0E61091F}" dt="2021-01-09T21:10:37.518" v="32157" actId="1036"/>
          <ac:cxnSpMkLst>
            <pc:docMk/>
            <pc:sldMk cId="3137230140" sldId="872"/>
            <ac:cxnSpMk id="7" creationId="{572AED61-24C2-4180-BB71-7A5145C04BDB}"/>
          </ac:cxnSpMkLst>
        </pc:cxnChg>
        <pc:cxnChg chg="add mod">
          <ac:chgData name="Thomas Nield" userId="e7924354f0a44a8c" providerId="LiveId" clId="{9A61A16B-64B8-4D20-9A84-32CE0E61091F}" dt="2021-01-09T21:10:46.548" v="32160" actId="1076"/>
          <ac:cxnSpMkLst>
            <pc:docMk/>
            <pc:sldMk cId="3137230140" sldId="872"/>
            <ac:cxnSpMk id="14" creationId="{BAC597EC-4309-4C6B-BF3D-AE98B800F27A}"/>
          </ac:cxnSpMkLst>
        </pc:cxnChg>
        <pc:cxnChg chg="add mod">
          <ac:chgData name="Thomas Nield" userId="e7924354f0a44a8c" providerId="LiveId" clId="{9A61A16B-64B8-4D20-9A84-32CE0E61091F}" dt="2021-01-09T21:10:51.188" v="32162" actId="1076"/>
          <ac:cxnSpMkLst>
            <pc:docMk/>
            <pc:sldMk cId="3137230140" sldId="872"/>
            <ac:cxnSpMk id="16" creationId="{42519DF7-FB0A-4E40-AD8F-F7AA5A683BF6}"/>
          </ac:cxnSpMkLst>
        </pc:cxnChg>
        <pc:cxnChg chg="add mod">
          <ac:chgData name="Thomas Nield" userId="e7924354f0a44a8c" providerId="LiveId" clId="{9A61A16B-64B8-4D20-9A84-32CE0E61091F}" dt="2021-01-09T21:11:53.521" v="32175" actId="208"/>
          <ac:cxnSpMkLst>
            <pc:docMk/>
            <pc:sldMk cId="3137230140" sldId="872"/>
            <ac:cxnSpMk id="17" creationId="{C06402DC-E35E-4809-B571-8DC288AC3B00}"/>
          </ac:cxnSpMkLst>
        </pc:cxnChg>
        <pc:cxnChg chg="add mod">
          <ac:chgData name="Thomas Nield" userId="e7924354f0a44a8c" providerId="LiveId" clId="{9A61A16B-64B8-4D20-9A84-32CE0E61091F}" dt="2021-01-09T21:11:53.521" v="32175" actId="208"/>
          <ac:cxnSpMkLst>
            <pc:docMk/>
            <pc:sldMk cId="3137230140" sldId="872"/>
            <ac:cxnSpMk id="18" creationId="{C8399674-FC09-42FC-8212-2D8154E32AB5}"/>
          </ac:cxnSpMkLst>
        </pc:cxnChg>
        <pc:cxnChg chg="add mod">
          <ac:chgData name="Thomas Nield" userId="e7924354f0a44a8c" providerId="LiveId" clId="{9A61A16B-64B8-4D20-9A84-32CE0E61091F}" dt="2021-01-09T21:11:53.521" v="32175" actId="208"/>
          <ac:cxnSpMkLst>
            <pc:docMk/>
            <pc:sldMk cId="3137230140" sldId="872"/>
            <ac:cxnSpMk id="19" creationId="{F0E38A17-7650-4922-B394-04E25D959214}"/>
          </ac:cxnSpMkLst>
        </pc:cxnChg>
      </pc:sldChg>
      <pc:sldChg chg="addSp delSp modSp new mod">
        <pc:chgData name="Thomas Nield" userId="e7924354f0a44a8c" providerId="LiveId" clId="{9A61A16B-64B8-4D20-9A84-32CE0E61091F}" dt="2021-01-09T21:13:04.092" v="32182"/>
        <pc:sldMkLst>
          <pc:docMk/>
          <pc:sldMk cId="3412241608" sldId="873"/>
        </pc:sldMkLst>
        <pc:spChg chg="mod">
          <ac:chgData name="Thomas Nield" userId="e7924354f0a44a8c" providerId="LiveId" clId="{9A61A16B-64B8-4D20-9A84-32CE0E61091F}" dt="2021-01-09T19:39:53.618" v="29123" actId="20577"/>
          <ac:spMkLst>
            <pc:docMk/>
            <pc:sldMk cId="3412241608" sldId="873"/>
            <ac:spMk id="2" creationId="{2A31FBFD-2C12-4D96-BA9C-7F69979ADE38}"/>
          </ac:spMkLst>
        </pc:spChg>
        <pc:spChg chg="del">
          <ac:chgData name="Thomas Nield" userId="e7924354f0a44a8c" providerId="LiveId" clId="{9A61A16B-64B8-4D20-9A84-32CE0E61091F}" dt="2021-01-09T19:39:56.316" v="29124" actId="478"/>
          <ac:spMkLst>
            <pc:docMk/>
            <pc:sldMk cId="3412241608" sldId="873"/>
            <ac:spMk id="3" creationId="{C601AACC-630B-49AD-97F0-5F3FBA3560EE}"/>
          </ac:spMkLst>
        </pc:spChg>
        <pc:spChg chg="add mod">
          <ac:chgData name="Thomas Nield" userId="e7924354f0a44a8c" providerId="LiveId" clId="{9A61A16B-64B8-4D20-9A84-32CE0E61091F}" dt="2021-01-09T20:21:32.943" v="30312" actId="1076"/>
          <ac:spMkLst>
            <pc:docMk/>
            <pc:sldMk cId="3412241608" sldId="873"/>
            <ac:spMk id="4" creationId="{9B5ECA71-10CE-4920-BDE7-CE4F90417C3B}"/>
          </ac:spMkLst>
        </pc:spChg>
        <pc:spChg chg="add del mod">
          <ac:chgData name="Thomas Nield" userId="e7924354f0a44a8c" providerId="LiveId" clId="{9A61A16B-64B8-4D20-9A84-32CE0E61091F}" dt="2021-01-09T21:13:03.799" v="32181" actId="478"/>
          <ac:spMkLst>
            <pc:docMk/>
            <pc:sldMk cId="3412241608" sldId="873"/>
            <ac:spMk id="8" creationId="{3EB99BD4-C761-4516-9E76-8CFBF31DC06D}"/>
          </ac:spMkLst>
        </pc:spChg>
        <pc:spChg chg="add del mod">
          <ac:chgData name="Thomas Nield" userId="e7924354f0a44a8c" providerId="LiveId" clId="{9A61A16B-64B8-4D20-9A84-32CE0E61091F}" dt="2021-01-09T21:13:03.799" v="32181" actId="478"/>
          <ac:spMkLst>
            <pc:docMk/>
            <pc:sldMk cId="3412241608" sldId="873"/>
            <ac:spMk id="10" creationId="{CF25A60A-D8B4-48C8-B856-9F810852C476}"/>
          </ac:spMkLst>
        </pc:spChg>
        <pc:spChg chg="add del mod">
          <ac:chgData name="Thomas Nield" userId="e7924354f0a44a8c" providerId="LiveId" clId="{9A61A16B-64B8-4D20-9A84-32CE0E61091F}" dt="2021-01-09T21:13:03.799" v="32181" actId="478"/>
          <ac:spMkLst>
            <pc:docMk/>
            <pc:sldMk cId="3412241608" sldId="873"/>
            <ac:spMk id="11" creationId="{1FC143AE-23AE-4074-A62F-08FF7F40A704}"/>
          </ac:spMkLst>
        </pc:spChg>
        <pc:spChg chg="add mod">
          <ac:chgData name="Thomas Nield" userId="e7924354f0a44a8c" providerId="LiveId" clId="{9A61A16B-64B8-4D20-9A84-32CE0E61091F}" dt="2021-01-09T21:13:04.092" v="32182"/>
          <ac:spMkLst>
            <pc:docMk/>
            <pc:sldMk cId="3412241608" sldId="873"/>
            <ac:spMk id="13" creationId="{91F4B6BF-D867-408B-9621-F45BBB6004E4}"/>
          </ac:spMkLst>
        </pc:spChg>
        <pc:spChg chg="add mod">
          <ac:chgData name="Thomas Nield" userId="e7924354f0a44a8c" providerId="LiveId" clId="{9A61A16B-64B8-4D20-9A84-32CE0E61091F}" dt="2021-01-09T21:13:04.092" v="32182"/>
          <ac:spMkLst>
            <pc:docMk/>
            <pc:sldMk cId="3412241608" sldId="873"/>
            <ac:spMk id="15" creationId="{276D10BC-406E-491E-86F0-2894BCC1691E}"/>
          </ac:spMkLst>
        </pc:spChg>
        <pc:spChg chg="add mod">
          <ac:chgData name="Thomas Nield" userId="e7924354f0a44a8c" providerId="LiveId" clId="{9A61A16B-64B8-4D20-9A84-32CE0E61091F}" dt="2021-01-09T21:13:04.092" v="32182"/>
          <ac:spMkLst>
            <pc:docMk/>
            <pc:sldMk cId="3412241608" sldId="873"/>
            <ac:spMk id="16" creationId="{C799899E-01AD-402C-B463-4EA82F393037}"/>
          </ac:spMkLst>
        </pc:spChg>
        <pc:picChg chg="add del mod">
          <ac:chgData name="Thomas Nield" userId="e7924354f0a44a8c" providerId="LiveId" clId="{9A61A16B-64B8-4D20-9A84-32CE0E61091F}" dt="2021-01-09T19:41:11.369" v="29152" actId="478"/>
          <ac:picMkLst>
            <pc:docMk/>
            <pc:sldMk cId="3412241608" sldId="873"/>
            <ac:picMk id="5" creationId="{3D0765AE-10AD-4459-82FB-82ED244097CF}"/>
          </ac:picMkLst>
        </pc:picChg>
        <pc:picChg chg="add del mod">
          <ac:chgData name="Thomas Nield" userId="e7924354f0a44a8c" providerId="LiveId" clId="{9A61A16B-64B8-4D20-9A84-32CE0E61091F}" dt="2021-01-09T19:41:11.369" v="29152" actId="478"/>
          <ac:picMkLst>
            <pc:docMk/>
            <pc:sldMk cId="3412241608" sldId="873"/>
            <ac:picMk id="6" creationId="{9C7A3A4F-0CE2-4B04-9F14-049A1107B0E2}"/>
          </ac:picMkLst>
        </pc:picChg>
        <pc:picChg chg="add del mod">
          <ac:chgData name="Thomas Nield" userId="e7924354f0a44a8c" providerId="LiveId" clId="{9A61A16B-64B8-4D20-9A84-32CE0E61091F}" dt="2021-01-09T21:13:03.799" v="32181" actId="478"/>
          <ac:picMkLst>
            <pc:docMk/>
            <pc:sldMk cId="3412241608" sldId="873"/>
            <ac:picMk id="7" creationId="{74FA6879-A894-47A6-89E6-4E9FECF010D7}"/>
          </ac:picMkLst>
        </pc:picChg>
        <pc:picChg chg="add del mod">
          <ac:chgData name="Thomas Nield" userId="e7924354f0a44a8c" providerId="LiveId" clId="{9A61A16B-64B8-4D20-9A84-32CE0E61091F}" dt="2021-01-09T21:13:03.799" v="32181" actId="478"/>
          <ac:picMkLst>
            <pc:docMk/>
            <pc:sldMk cId="3412241608" sldId="873"/>
            <ac:picMk id="9" creationId="{5AEDBD00-4FAE-4B66-9C5E-B894B0C85276}"/>
          </ac:picMkLst>
        </pc:picChg>
        <pc:picChg chg="add mod">
          <ac:chgData name="Thomas Nield" userId="e7924354f0a44a8c" providerId="LiveId" clId="{9A61A16B-64B8-4D20-9A84-32CE0E61091F}" dt="2021-01-09T21:13:04.092" v="32182"/>
          <ac:picMkLst>
            <pc:docMk/>
            <pc:sldMk cId="3412241608" sldId="873"/>
            <ac:picMk id="12" creationId="{557A9F6C-0DF2-4CC0-9016-4A31806E202D}"/>
          </ac:picMkLst>
        </pc:picChg>
        <pc:picChg chg="add mod">
          <ac:chgData name="Thomas Nield" userId="e7924354f0a44a8c" providerId="LiveId" clId="{9A61A16B-64B8-4D20-9A84-32CE0E61091F}" dt="2021-01-09T21:13:04.092" v="32182"/>
          <ac:picMkLst>
            <pc:docMk/>
            <pc:sldMk cId="3412241608" sldId="873"/>
            <ac:picMk id="14" creationId="{7440035F-7518-41E5-B507-9DAD2243982F}"/>
          </ac:picMkLst>
        </pc:picChg>
        <pc:cxnChg chg="add mod">
          <ac:chgData name="Thomas Nield" userId="e7924354f0a44a8c" providerId="LiveId" clId="{9A61A16B-64B8-4D20-9A84-32CE0E61091F}" dt="2021-01-09T21:13:04.092" v="32182"/>
          <ac:cxnSpMkLst>
            <pc:docMk/>
            <pc:sldMk cId="3412241608" sldId="873"/>
            <ac:cxnSpMk id="17" creationId="{29279882-416B-4FE0-8EE7-7E46A19350ED}"/>
          </ac:cxnSpMkLst>
        </pc:cxnChg>
        <pc:cxnChg chg="add mod">
          <ac:chgData name="Thomas Nield" userId="e7924354f0a44a8c" providerId="LiveId" clId="{9A61A16B-64B8-4D20-9A84-32CE0E61091F}" dt="2021-01-09T21:13:04.092" v="32182"/>
          <ac:cxnSpMkLst>
            <pc:docMk/>
            <pc:sldMk cId="3412241608" sldId="873"/>
            <ac:cxnSpMk id="18" creationId="{C4BF50CC-F11D-459D-B16F-3B67951BDB3F}"/>
          </ac:cxnSpMkLst>
        </pc:cxnChg>
        <pc:cxnChg chg="add mod">
          <ac:chgData name="Thomas Nield" userId="e7924354f0a44a8c" providerId="LiveId" clId="{9A61A16B-64B8-4D20-9A84-32CE0E61091F}" dt="2021-01-09T21:13:04.092" v="32182"/>
          <ac:cxnSpMkLst>
            <pc:docMk/>
            <pc:sldMk cId="3412241608" sldId="873"/>
            <ac:cxnSpMk id="19" creationId="{434D703C-C9A7-469A-AA09-58BA4CF82988}"/>
          </ac:cxnSpMkLst>
        </pc:cxnChg>
        <pc:cxnChg chg="add mod">
          <ac:chgData name="Thomas Nield" userId="e7924354f0a44a8c" providerId="LiveId" clId="{9A61A16B-64B8-4D20-9A84-32CE0E61091F}" dt="2021-01-09T21:13:04.092" v="32182"/>
          <ac:cxnSpMkLst>
            <pc:docMk/>
            <pc:sldMk cId="3412241608" sldId="873"/>
            <ac:cxnSpMk id="20" creationId="{46C4B611-F5DE-446F-8EEC-09E66B09BBA3}"/>
          </ac:cxnSpMkLst>
        </pc:cxnChg>
        <pc:cxnChg chg="add mod">
          <ac:chgData name="Thomas Nield" userId="e7924354f0a44a8c" providerId="LiveId" clId="{9A61A16B-64B8-4D20-9A84-32CE0E61091F}" dt="2021-01-09T21:13:04.092" v="32182"/>
          <ac:cxnSpMkLst>
            <pc:docMk/>
            <pc:sldMk cId="3412241608" sldId="873"/>
            <ac:cxnSpMk id="21" creationId="{35EEE1A5-B183-49D2-9B11-8478106EF281}"/>
          </ac:cxnSpMkLst>
        </pc:cxnChg>
        <pc:cxnChg chg="add mod">
          <ac:chgData name="Thomas Nield" userId="e7924354f0a44a8c" providerId="LiveId" clId="{9A61A16B-64B8-4D20-9A84-32CE0E61091F}" dt="2021-01-09T21:13:04.092" v="32182"/>
          <ac:cxnSpMkLst>
            <pc:docMk/>
            <pc:sldMk cId="3412241608" sldId="873"/>
            <ac:cxnSpMk id="22" creationId="{3C3192A7-8EE1-423E-A839-FFC1614A0CDD}"/>
          </ac:cxnSpMkLst>
        </pc:cxnChg>
      </pc:sldChg>
      <pc:sldChg chg="addSp delSp modSp new mod">
        <pc:chgData name="Thomas Nield" userId="e7924354f0a44a8c" providerId="LiveId" clId="{9A61A16B-64B8-4D20-9A84-32CE0E61091F}" dt="2021-01-21T12:52:35.960" v="39882" actId="20577"/>
        <pc:sldMkLst>
          <pc:docMk/>
          <pc:sldMk cId="2549732400" sldId="874"/>
        </pc:sldMkLst>
        <pc:spChg chg="mod">
          <ac:chgData name="Thomas Nield" userId="e7924354f0a44a8c" providerId="LiveId" clId="{9A61A16B-64B8-4D20-9A84-32CE0E61091F}" dt="2021-01-09T20:14:07.321" v="29174" actId="20577"/>
          <ac:spMkLst>
            <pc:docMk/>
            <pc:sldMk cId="2549732400" sldId="874"/>
            <ac:spMk id="2" creationId="{D429604A-842E-41E4-8A26-D1A7CEAC1E9F}"/>
          </ac:spMkLst>
        </pc:spChg>
        <pc:spChg chg="mod">
          <ac:chgData name="Thomas Nield" userId="e7924354f0a44a8c" providerId="LiveId" clId="{9A61A16B-64B8-4D20-9A84-32CE0E61091F}" dt="2021-01-21T12:52:35.960" v="39882" actId="20577"/>
          <ac:spMkLst>
            <pc:docMk/>
            <pc:sldMk cId="2549732400" sldId="874"/>
            <ac:spMk id="3" creationId="{32EBF065-8DE3-4981-9678-D208E4F219CE}"/>
          </ac:spMkLst>
        </pc:spChg>
        <pc:spChg chg="add del mod">
          <ac:chgData name="Thomas Nield" userId="e7924354f0a44a8c" providerId="LiveId" clId="{9A61A16B-64B8-4D20-9A84-32CE0E61091F}" dt="2021-01-09T20:24:56.816" v="30663" actId="21"/>
          <ac:spMkLst>
            <pc:docMk/>
            <pc:sldMk cId="2549732400" sldId="874"/>
            <ac:spMk id="4" creationId="{DECF7AA4-F38A-4B92-A6D1-63283DE15191}"/>
          </ac:spMkLst>
        </pc:spChg>
        <pc:spChg chg="add mod">
          <ac:chgData name="Thomas Nield" userId="e7924354f0a44a8c" providerId="LiveId" clId="{9A61A16B-64B8-4D20-9A84-32CE0E61091F}" dt="2021-01-09T21:13:31.641" v="32185" actId="1076"/>
          <ac:spMkLst>
            <pc:docMk/>
            <pc:sldMk cId="2549732400" sldId="874"/>
            <ac:spMk id="5" creationId="{887F7781-BE70-4542-8E89-6405FA3A6083}"/>
          </ac:spMkLst>
        </pc:spChg>
        <pc:spChg chg="add mod">
          <ac:chgData name="Thomas Nield" userId="e7924354f0a44a8c" providerId="LiveId" clId="{9A61A16B-64B8-4D20-9A84-32CE0E61091F}" dt="2021-01-09T21:13:44.839" v="32189" actId="1076"/>
          <ac:spMkLst>
            <pc:docMk/>
            <pc:sldMk cId="2549732400" sldId="874"/>
            <ac:spMk id="8" creationId="{A6B103C4-BD48-47E9-9215-8A47DABFDD34}"/>
          </ac:spMkLst>
        </pc:spChg>
        <pc:picChg chg="add mod">
          <ac:chgData name="Thomas Nield" userId="e7924354f0a44a8c" providerId="LiveId" clId="{9A61A16B-64B8-4D20-9A84-32CE0E61091F}" dt="2021-01-09T20:39:25.623" v="30926" actId="14100"/>
          <ac:picMkLst>
            <pc:docMk/>
            <pc:sldMk cId="2549732400" sldId="874"/>
            <ac:picMk id="6" creationId="{B9246EB4-F0FD-4125-8918-55554A38D83D}"/>
          </ac:picMkLst>
        </pc:picChg>
      </pc:sldChg>
      <pc:sldChg chg="addSp delSp modSp new mod">
        <pc:chgData name="Thomas Nield" userId="e7924354f0a44a8c" providerId="LiveId" clId="{9A61A16B-64B8-4D20-9A84-32CE0E61091F}" dt="2021-01-09T20:44:03.447" v="31250"/>
        <pc:sldMkLst>
          <pc:docMk/>
          <pc:sldMk cId="271896064" sldId="875"/>
        </pc:sldMkLst>
        <pc:spChg chg="mod">
          <ac:chgData name="Thomas Nield" userId="e7924354f0a44a8c" providerId="LiveId" clId="{9A61A16B-64B8-4D20-9A84-32CE0E61091F}" dt="2021-01-09T20:43:12.918" v="31236"/>
          <ac:spMkLst>
            <pc:docMk/>
            <pc:sldMk cId="271896064" sldId="875"/>
            <ac:spMk id="2" creationId="{35FF5D19-C6C5-4862-98E9-E3A7E148E79A}"/>
          </ac:spMkLst>
        </pc:spChg>
        <pc:spChg chg="del">
          <ac:chgData name="Thomas Nield" userId="e7924354f0a44a8c" providerId="LiveId" clId="{9A61A16B-64B8-4D20-9A84-32CE0E61091F}" dt="2021-01-09T20:15:59.689" v="29614" actId="478"/>
          <ac:spMkLst>
            <pc:docMk/>
            <pc:sldMk cId="271896064" sldId="875"/>
            <ac:spMk id="3" creationId="{6F0A34EB-AF82-4A6A-9EDA-013C7EB2E3FD}"/>
          </ac:spMkLst>
        </pc:spChg>
        <pc:spChg chg="add mod">
          <ac:chgData name="Thomas Nield" userId="e7924354f0a44a8c" providerId="LiveId" clId="{9A61A16B-64B8-4D20-9A84-32CE0E61091F}" dt="2021-01-09T20:44:01.271" v="31249" actId="1076"/>
          <ac:spMkLst>
            <pc:docMk/>
            <pc:sldMk cId="271896064" sldId="875"/>
            <ac:spMk id="4" creationId="{8B34A1E2-8B32-4409-AB08-3E5C266AD973}"/>
          </ac:spMkLst>
        </pc:spChg>
        <pc:picChg chg="add mod">
          <ac:chgData name="Thomas Nield" userId="e7924354f0a44a8c" providerId="LiveId" clId="{9A61A16B-64B8-4D20-9A84-32CE0E61091F}" dt="2021-01-09T20:44:03.447" v="31250"/>
          <ac:picMkLst>
            <pc:docMk/>
            <pc:sldMk cId="271896064" sldId="875"/>
            <ac:picMk id="5" creationId="{86A412D8-229C-4822-9677-2F7D8DC3C49B}"/>
          </ac:picMkLst>
        </pc:picChg>
      </pc:sldChg>
      <pc:sldChg chg="addSp delSp modSp new mod">
        <pc:chgData name="Thomas Nield" userId="e7924354f0a44a8c" providerId="LiveId" clId="{9A61A16B-64B8-4D20-9A84-32CE0E61091F}" dt="2021-01-09T21:14:35.726" v="32194" actId="14100"/>
        <pc:sldMkLst>
          <pc:docMk/>
          <pc:sldMk cId="4113988846" sldId="876"/>
        </pc:sldMkLst>
        <pc:spChg chg="mod">
          <ac:chgData name="Thomas Nield" userId="e7924354f0a44a8c" providerId="LiveId" clId="{9A61A16B-64B8-4D20-9A84-32CE0E61091F}" dt="2021-01-09T20:39:07.533" v="30922"/>
          <ac:spMkLst>
            <pc:docMk/>
            <pc:sldMk cId="4113988846" sldId="876"/>
            <ac:spMk id="2" creationId="{5E7200F2-9BBF-4452-B009-E44D58B9DF79}"/>
          </ac:spMkLst>
        </pc:spChg>
        <pc:spChg chg="mod">
          <ac:chgData name="Thomas Nield" userId="e7924354f0a44a8c" providerId="LiveId" clId="{9A61A16B-64B8-4D20-9A84-32CE0E61091F}" dt="2021-01-09T21:14:18.323" v="32190" actId="20577"/>
          <ac:spMkLst>
            <pc:docMk/>
            <pc:sldMk cId="4113988846" sldId="876"/>
            <ac:spMk id="3" creationId="{F9A798D8-6D52-4382-A959-2AB09E7D6A72}"/>
          </ac:spMkLst>
        </pc:spChg>
        <pc:spChg chg="add mod">
          <ac:chgData name="Thomas Nield" userId="e7924354f0a44a8c" providerId="LiveId" clId="{9A61A16B-64B8-4D20-9A84-32CE0E61091F}" dt="2021-01-09T20:55:46.128" v="31510" actId="1076"/>
          <ac:spMkLst>
            <pc:docMk/>
            <pc:sldMk cId="4113988846" sldId="876"/>
            <ac:spMk id="4" creationId="{8E555EFA-BF42-47C7-8864-9003E7E30057}"/>
          </ac:spMkLst>
        </pc:spChg>
        <pc:spChg chg="add mod">
          <ac:chgData name="Thomas Nield" userId="e7924354f0a44a8c" providerId="LiveId" clId="{9A61A16B-64B8-4D20-9A84-32CE0E61091F}" dt="2021-01-09T20:56:02.379" v="31515" actId="1076"/>
          <ac:spMkLst>
            <pc:docMk/>
            <pc:sldMk cId="4113988846" sldId="876"/>
            <ac:spMk id="7" creationId="{C573813C-B1ED-4B21-BC6D-F0B81A2188A4}"/>
          </ac:spMkLst>
        </pc:spChg>
        <pc:spChg chg="add del mod">
          <ac:chgData name="Thomas Nield" userId="e7924354f0a44a8c" providerId="LiveId" clId="{9A61A16B-64B8-4D20-9A84-32CE0E61091F}" dt="2021-01-09T20:56:46.922" v="31528" actId="478"/>
          <ac:spMkLst>
            <pc:docMk/>
            <pc:sldMk cId="4113988846" sldId="876"/>
            <ac:spMk id="8" creationId="{A194AFF9-BC37-4410-B875-AA47D1FAA421}"/>
          </ac:spMkLst>
        </pc:spChg>
        <pc:spChg chg="add mod">
          <ac:chgData name="Thomas Nield" userId="e7924354f0a44a8c" providerId="LiveId" clId="{9A61A16B-64B8-4D20-9A84-32CE0E61091F}" dt="2021-01-09T21:14:35.726" v="32194" actId="14100"/>
          <ac:spMkLst>
            <pc:docMk/>
            <pc:sldMk cId="4113988846" sldId="876"/>
            <ac:spMk id="9" creationId="{03251232-3DCD-4129-A419-3430220DB8D7}"/>
          </ac:spMkLst>
        </pc:spChg>
        <pc:picChg chg="add mod">
          <ac:chgData name="Thomas Nield" userId="e7924354f0a44a8c" providerId="LiveId" clId="{9A61A16B-64B8-4D20-9A84-32CE0E61091F}" dt="2021-01-09T20:42:58.157" v="31233"/>
          <ac:picMkLst>
            <pc:docMk/>
            <pc:sldMk cId="4113988846" sldId="876"/>
            <ac:picMk id="5" creationId="{1C4915CF-6030-4BBF-B1DE-7AFC298A1FF7}"/>
          </ac:picMkLst>
        </pc:picChg>
      </pc:sldChg>
      <pc:sldChg chg="addSp modSp new mod">
        <pc:chgData name="Thomas Nield" userId="e7924354f0a44a8c" providerId="LiveId" clId="{9A61A16B-64B8-4D20-9A84-32CE0E61091F}" dt="2021-01-09T21:07:52.234" v="32148" actId="20577"/>
        <pc:sldMkLst>
          <pc:docMk/>
          <pc:sldMk cId="758326186" sldId="877"/>
        </pc:sldMkLst>
        <pc:spChg chg="mod">
          <ac:chgData name="Thomas Nield" userId="e7924354f0a44a8c" providerId="LiveId" clId="{9A61A16B-64B8-4D20-9A84-32CE0E61091F}" dt="2021-01-09T20:52:03.858" v="31346" actId="20577"/>
          <ac:spMkLst>
            <pc:docMk/>
            <pc:sldMk cId="758326186" sldId="877"/>
            <ac:spMk id="2" creationId="{6BDF7969-F683-4072-879C-3065F6EBDCDB}"/>
          </ac:spMkLst>
        </pc:spChg>
        <pc:spChg chg="mod">
          <ac:chgData name="Thomas Nield" userId="e7924354f0a44a8c" providerId="LiveId" clId="{9A61A16B-64B8-4D20-9A84-32CE0E61091F}" dt="2021-01-09T21:07:52.234" v="32148" actId="20577"/>
          <ac:spMkLst>
            <pc:docMk/>
            <pc:sldMk cId="758326186" sldId="877"/>
            <ac:spMk id="3" creationId="{C475FC90-ADED-40D6-B33B-B536BA8BEA83}"/>
          </ac:spMkLst>
        </pc:spChg>
        <pc:picChg chg="add mod">
          <ac:chgData name="Thomas Nield" userId="e7924354f0a44a8c" providerId="LiveId" clId="{9A61A16B-64B8-4D20-9A84-32CE0E61091F}" dt="2021-01-09T21:02:31.839" v="31829"/>
          <ac:picMkLst>
            <pc:docMk/>
            <pc:sldMk cId="758326186" sldId="877"/>
            <ac:picMk id="4" creationId="{E222843A-64CD-4A05-8104-AF18D21DE92D}"/>
          </ac:picMkLst>
        </pc:picChg>
      </pc:sldChg>
      <pc:sldChg chg="addSp delSp modSp add mod">
        <pc:chgData name="Thomas Nield" userId="e7924354f0a44a8c" providerId="LiveId" clId="{9A61A16B-64B8-4D20-9A84-32CE0E61091F}" dt="2021-01-21T19:21:44.724" v="43112" actId="20577"/>
        <pc:sldMkLst>
          <pc:docMk/>
          <pc:sldMk cId="1968935372" sldId="878"/>
        </pc:sldMkLst>
        <pc:spChg chg="mod">
          <ac:chgData name="Thomas Nield" userId="e7924354f0a44a8c" providerId="LiveId" clId="{9A61A16B-64B8-4D20-9A84-32CE0E61091F}" dt="2021-01-09T21:05:29.421" v="32049" actId="20577"/>
          <ac:spMkLst>
            <pc:docMk/>
            <pc:sldMk cId="1968935372" sldId="878"/>
            <ac:spMk id="2" creationId="{6BDF7969-F683-4072-879C-3065F6EBDCDB}"/>
          </ac:spMkLst>
        </pc:spChg>
        <pc:spChg chg="mod">
          <ac:chgData name="Thomas Nield" userId="e7924354f0a44a8c" providerId="LiveId" clId="{9A61A16B-64B8-4D20-9A84-32CE0E61091F}" dt="2021-01-09T21:20:33.189" v="32315" actId="27636"/>
          <ac:spMkLst>
            <pc:docMk/>
            <pc:sldMk cId="1968935372" sldId="878"/>
            <ac:spMk id="3" creationId="{C475FC90-ADED-40D6-B33B-B536BA8BEA83}"/>
          </ac:spMkLst>
        </pc:spChg>
        <pc:spChg chg="add mod">
          <ac:chgData name="Thomas Nield" userId="e7924354f0a44a8c" providerId="LiveId" clId="{9A61A16B-64B8-4D20-9A84-32CE0E61091F}" dt="2021-01-21T19:21:44.724" v="43112" actId="20577"/>
          <ac:spMkLst>
            <pc:docMk/>
            <pc:sldMk cId="1968935372" sldId="878"/>
            <ac:spMk id="4" creationId="{6080F425-FF86-45E5-AE92-F6E6BAE081EA}"/>
          </ac:spMkLst>
        </pc:spChg>
        <pc:spChg chg="add mod">
          <ac:chgData name="Thomas Nield" userId="e7924354f0a44a8c" providerId="LiveId" clId="{9A61A16B-64B8-4D20-9A84-32CE0E61091F}" dt="2021-01-09T21:07:01.910" v="32133" actId="1076"/>
          <ac:spMkLst>
            <pc:docMk/>
            <pc:sldMk cId="1968935372" sldId="878"/>
            <ac:spMk id="5" creationId="{E437E333-0E65-4A7C-A7E8-4EC638B3B95C}"/>
          </ac:spMkLst>
        </pc:spChg>
        <pc:spChg chg="add del mod">
          <ac:chgData name="Thomas Nield" userId="e7924354f0a44a8c" providerId="LiveId" clId="{9A61A16B-64B8-4D20-9A84-32CE0E61091F}" dt="2021-01-09T21:07:17.589" v="32135"/>
          <ac:spMkLst>
            <pc:docMk/>
            <pc:sldMk cId="1968935372" sldId="878"/>
            <ac:spMk id="6" creationId="{3FC76E55-B8D2-46F3-9005-667B115523F7}"/>
          </ac:spMkLst>
        </pc:spChg>
        <pc:spChg chg="add mod">
          <ac:chgData name="Thomas Nield" userId="e7924354f0a44a8c" providerId="LiveId" clId="{9A61A16B-64B8-4D20-9A84-32CE0E61091F}" dt="2021-01-20T02:43:03.399" v="37999" actId="27636"/>
          <ac:spMkLst>
            <pc:docMk/>
            <pc:sldMk cId="1968935372" sldId="878"/>
            <ac:spMk id="7" creationId="{449428A3-27F0-4873-A30F-8A5D7DC0D5B5}"/>
          </ac:spMkLst>
        </pc:spChg>
      </pc:sldChg>
      <pc:sldChg chg="addSp modSp new del mod">
        <pc:chgData name="Thomas Nield" userId="e7924354f0a44a8c" providerId="LiveId" clId="{9A61A16B-64B8-4D20-9A84-32CE0E61091F}" dt="2021-01-12T02:58:36.574" v="35595" actId="2696"/>
        <pc:sldMkLst>
          <pc:docMk/>
          <pc:sldMk cId="1561609287" sldId="879"/>
        </pc:sldMkLst>
        <pc:spChg chg="mod">
          <ac:chgData name="Thomas Nield" userId="e7924354f0a44a8c" providerId="LiveId" clId="{9A61A16B-64B8-4D20-9A84-32CE0E61091F}" dt="2021-01-10T01:45:52.212" v="33746" actId="20577"/>
          <ac:spMkLst>
            <pc:docMk/>
            <pc:sldMk cId="1561609287" sldId="879"/>
            <ac:spMk id="2" creationId="{7F2557D9-ADFD-4308-A805-B9F65950FA2F}"/>
          </ac:spMkLst>
        </pc:spChg>
        <pc:spChg chg="mod">
          <ac:chgData name="Thomas Nield" userId="e7924354f0a44a8c" providerId="LiveId" clId="{9A61A16B-64B8-4D20-9A84-32CE0E61091F}" dt="2021-01-10T01:51:26.916" v="33748" actId="27636"/>
          <ac:spMkLst>
            <pc:docMk/>
            <pc:sldMk cId="1561609287" sldId="879"/>
            <ac:spMk id="3" creationId="{89C9E662-BB40-4AE7-9BDC-F78BFA1D375E}"/>
          </ac:spMkLst>
        </pc:spChg>
        <pc:picChg chg="add mod">
          <ac:chgData name="Thomas Nield" userId="e7924354f0a44a8c" providerId="LiveId" clId="{9A61A16B-64B8-4D20-9A84-32CE0E61091F}" dt="2021-01-10T00:51:03.796" v="32838" actId="1076"/>
          <ac:picMkLst>
            <pc:docMk/>
            <pc:sldMk cId="1561609287" sldId="879"/>
            <ac:picMk id="9218" creationId="{B22F81F7-F149-4EF8-95CF-458926862ABE}"/>
          </ac:picMkLst>
        </pc:picChg>
      </pc:sldChg>
      <pc:sldChg chg="modSp add mod">
        <pc:chgData name="Thomas Nield" userId="e7924354f0a44a8c" providerId="LiveId" clId="{9A61A16B-64B8-4D20-9A84-32CE0E61091F}" dt="2021-01-21T18:25:58.087" v="40414" actId="20577"/>
        <pc:sldMkLst>
          <pc:docMk/>
          <pc:sldMk cId="4254553846" sldId="879"/>
        </pc:sldMkLst>
        <pc:spChg chg="mod">
          <ac:chgData name="Thomas Nield" userId="e7924354f0a44a8c" providerId="LiveId" clId="{9A61A16B-64B8-4D20-9A84-32CE0E61091F}" dt="2021-01-21T18:25:58.087" v="40414" actId="20577"/>
          <ac:spMkLst>
            <pc:docMk/>
            <pc:sldMk cId="4254553846" sldId="879"/>
            <ac:spMk id="3" creationId="{89C9E662-BB40-4AE7-9BDC-F78BFA1D375E}"/>
          </ac:spMkLst>
        </pc:spChg>
      </pc:sldChg>
      <pc:sldChg chg="addSp delSp modSp add mod">
        <pc:chgData name="Thomas Nield" userId="e7924354f0a44a8c" providerId="LiveId" clId="{9A61A16B-64B8-4D20-9A84-32CE0E61091F}" dt="2021-01-10T02:03:45.691" v="33771" actId="20577"/>
        <pc:sldMkLst>
          <pc:docMk/>
          <pc:sldMk cId="1312036167" sldId="880"/>
        </pc:sldMkLst>
        <pc:spChg chg="mod">
          <ac:chgData name="Thomas Nield" userId="e7924354f0a44a8c" providerId="LiveId" clId="{9A61A16B-64B8-4D20-9A84-32CE0E61091F}" dt="2021-01-10T02:03:45.691" v="33771" actId="20577"/>
          <ac:spMkLst>
            <pc:docMk/>
            <pc:sldMk cId="1312036167" sldId="880"/>
            <ac:spMk id="2" creationId="{35FF5D19-C6C5-4862-98E9-E3A7E148E79A}"/>
          </ac:spMkLst>
        </pc:spChg>
        <pc:spChg chg="add mod">
          <ac:chgData name="Thomas Nield" userId="e7924354f0a44a8c" providerId="LiveId" clId="{9A61A16B-64B8-4D20-9A84-32CE0E61091F}" dt="2021-01-10T02:03:40.421" v="33763" actId="1076"/>
          <ac:spMkLst>
            <pc:docMk/>
            <pc:sldMk cId="1312036167" sldId="880"/>
            <ac:spMk id="3" creationId="{51065FA4-0E94-485E-9BD3-1E17C29C72D9}"/>
          </ac:spMkLst>
        </pc:spChg>
        <pc:spChg chg="del">
          <ac:chgData name="Thomas Nield" userId="e7924354f0a44a8c" providerId="LiveId" clId="{9A61A16B-64B8-4D20-9A84-32CE0E61091F}" dt="2021-01-10T02:03:19.935" v="33750" actId="478"/>
          <ac:spMkLst>
            <pc:docMk/>
            <pc:sldMk cId="1312036167" sldId="880"/>
            <ac:spMk id="4" creationId="{8B34A1E2-8B32-4409-AB08-3E5C266AD973}"/>
          </ac:spMkLst>
        </pc:spChg>
      </pc:sldChg>
      <pc:sldChg chg="addSp delSp modSp new del mod">
        <pc:chgData name="Thomas Nield" userId="e7924354f0a44a8c" providerId="LiveId" clId="{9A61A16B-64B8-4D20-9A84-32CE0E61091F}" dt="2021-01-12T02:58:36.574" v="35595" actId="2696"/>
        <pc:sldMkLst>
          <pc:docMk/>
          <pc:sldMk cId="26678022" sldId="881"/>
        </pc:sldMkLst>
        <pc:spChg chg="mod">
          <ac:chgData name="Thomas Nield" userId="e7924354f0a44a8c" providerId="LiveId" clId="{9A61A16B-64B8-4D20-9A84-32CE0E61091F}" dt="2021-01-10T02:27:43.141" v="34508"/>
          <ac:spMkLst>
            <pc:docMk/>
            <pc:sldMk cId="26678022" sldId="881"/>
            <ac:spMk id="2" creationId="{74E2BFC7-9CD9-438B-80A7-9FECC083E965}"/>
          </ac:spMkLst>
        </pc:spChg>
        <pc:spChg chg="del">
          <ac:chgData name="Thomas Nield" userId="e7924354f0a44a8c" providerId="LiveId" clId="{9A61A16B-64B8-4D20-9A84-32CE0E61091F}" dt="2021-01-10T02:09:04.076" v="33777" actId="478"/>
          <ac:spMkLst>
            <pc:docMk/>
            <pc:sldMk cId="26678022" sldId="881"/>
            <ac:spMk id="3" creationId="{0DCDFE54-BACF-43FC-9392-2326AB538482}"/>
          </ac:spMkLst>
        </pc:spChg>
        <pc:spChg chg="add del mod">
          <ac:chgData name="Thomas Nield" userId="e7924354f0a44a8c" providerId="LiveId" clId="{9A61A16B-64B8-4D20-9A84-32CE0E61091F}" dt="2021-01-10T02:21:01.322" v="34494" actId="478"/>
          <ac:spMkLst>
            <pc:docMk/>
            <pc:sldMk cId="26678022" sldId="881"/>
            <ac:spMk id="4" creationId="{033B62BA-0146-4240-80B9-F045D2EA0A8F}"/>
          </ac:spMkLst>
        </pc:spChg>
        <pc:spChg chg="add mod">
          <ac:chgData name="Thomas Nield" userId="e7924354f0a44a8c" providerId="LiveId" clId="{9A61A16B-64B8-4D20-9A84-32CE0E61091F}" dt="2021-01-10T02:21:23.541" v="34507" actId="1076"/>
          <ac:spMkLst>
            <pc:docMk/>
            <pc:sldMk cId="26678022" sldId="881"/>
            <ac:spMk id="5" creationId="{292DF3BD-8B26-4A0C-BEFF-6B366B54D898}"/>
          </ac:spMkLst>
        </pc:spChg>
      </pc:sldChg>
      <pc:sldChg chg="addSp modSp add">
        <pc:chgData name="Thomas Nield" userId="e7924354f0a44a8c" providerId="LiveId" clId="{9A61A16B-64B8-4D20-9A84-32CE0E61091F}" dt="2021-01-22T19:14:23.594" v="43138" actId="14100"/>
        <pc:sldMkLst>
          <pc:docMk/>
          <pc:sldMk cId="3180457801" sldId="881"/>
        </pc:sldMkLst>
        <pc:spChg chg="mod">
          <ac:chgData name="Thomas Nield" userId="e7924354f0a44a8c" providerId="LiveId" clId="{9A61A16B-64B8-4D20-9A84-32CE0E61091F}" dt="2021-01-22T19:14:23.594" v="43138" actId="14100"/>
          <ac:spMkLst>
            <pc:docMk/>
            <pc:sldMk cId="3180457801" sldId="881"/>
            <ac:spMk id="5" creationId="{292DF3BD-8B26-4A0C-BEFF-6B366B54D898}"/>
          </ac:spMkLst>
        </pc:spChg>
        <pc:picChg chg="add mod">
          <ac:chgData name="Thomas Nield" userId="e7924354f0a44a8c" providerId="LiveId" clId="{9A61A16B-64B8-4D20-9A84-32CE0E61091F}" dt="2021-01-21T02:35:53.200" v="38049"/>
          <ac:picMkLst>
            <pc:docMk/>
            <pc:sldMk cId="3180457801" sldId="881"/>
            <ac:picMk id="4" creationId="{D614746B-4DF5-46B1-90DE-5CF35C616CDE}"/>
          </ac:picMkLst>
        </pc:picChg>
      </pc:sldChg>
      <pc:sldChg chg="modSp add mod">
        <pc:chgData name="Thomas Nield" userId="e7924354f0a44a8c" providerId="LiveId" clId="{9A61A16B-64B8-4D20-9A84-32CE0E61091F}" dt="2021-01-21T02:47:21.809" v="38534" actId="27636"/>
        <pc:sldMkLst>
          <pc:docMk/>
          <pc:sldMk cId="815826924" sldId="882"/>
        </pc:sldMkLst>
        <pc:spChg chg="mod">
          <ac:chgData name="Thomas Nield" userId="e7924354f0a44a8c" providerId="LiveId" clId="{9A61A16B-64B8-4D20-9A84-32CE0E61091F}" dt="2021-01-20T00:15:01.553" v="37817" actId="20577"/>
          <ac:spMkLst>
            <pc:docMk/>
            <pc:sldMk cId="815826924" sldId="882"/>
            <ac:spMk id="2" creationId="{7F2557D9-ADFD-4308-A805-B9F65950FA2F}"/>
          </ac:spMkLst>
        </pc:spChg>
        <pc:spChg chg="mod">
          <ac:chgData name="Thomas Nield" userId="e7924354f0a44a8c" providerId="LiveId" clId="{9A61A16B-64B8-4D20-9A84-32CE0E61091F}" dt="2021-01-21T02:47:21.809" v="38534" actId="27636"/>
          <ac:spMkLst>
            <pc:docMk/>
            <pc:sldMk cId="815826924" sldId="882"/>
            <ac:spMk id="3" creationId="{89C9E662-BB40-4AE7-9BDC-F78BFA1D375E}"/>
          </ac:spMkLst>
        </pc:spChg>
      </pc:sldChg>
      <pc:sldChg chg="modSp add del mod">
        <pc:chgData name="Thomas Nield" userId="e7924354f0a44a8c" providerId="LiveId" clId="{9A61A16B-64B8-4D20-9A84-32CE0E61091F}" dt="2021-01-12T02:58:36.574" v="35595" actId="2696"/>
        <pc:sldMkLst>
          <pc:docMk/>
          <pc:sldMk cId="1175496845" sldId="882"/>
        </pc:sldMkLst>
        <pc:spChg chg="mod">
          <ac:chgData name="Thomas Nield" userId="e7924354f0a44a8c" providerId="LiveId" clId="{9A61A16B-64B8-4D20-9A84-32CE0E61091F}" dt="2021-01-10T02:11:58.866" v="34154" actId="20577"/>
          <ac:spMkLst>
            <pc:docMk/>
            <pc:sldMk cId="1175496845" sldId="882"/>
            <ac:spMk id="2" creationId="{7F2557D9-ADFD-4308-A805-B9F65950FA2F}"/>
          </ac:spMkLst>
        </pc:spChg>
        <pc:spChg chg="mod">
          <ac:chgData name="Thomas Nield" userId="e7924354f0a44a8c" providerId="LiveId" clId="{9A61A16B-64B8-4D20-9A84-32CE0E61091F}" dt="2021-01-10T02:41:54.970" v="34720" actId="20577"/>
          <ac:spMkLst>
            <pc:docMk/>
            <pc:sldMk cId="1175496845" sldId="882"/>
            <ac:spMk id="3" creationId="{89C9E662-BB40-4AE7-9BDC-F78BFA1D375E}"/>
          </ac:spMkLst>
        </pc:spChg>
      </pc:sldChg>
      <pc:sldChg chg="addSp modSp new mod">
        <pc:chgData name="Thomas Nield" userId="e7924354f0a44a8c" providerId="LiveId" clId="{9A61A16B-64B8-4D20-9A84-32CE0E61091F}" dt="2021-01-25T15:10:05.361" v="43409" actId="114"/>
        <pc:sldMkLst>
          <pc:docMk/>
          <pc:sldMk cId="1155391524" sldId="883"/>
        </pc:sldMkLst>
        <pc:spChg chg="mod">
          <ac:chgData name="Thomas Nield" userId="e7924354f0a44a8c" providerId="LiveId" clId="{9A61A16B-64B8-4D20-9A84-32CE0E61091F}" dt="2021-01-12T03:05:28.019" v="35687" actId="20577"/>
          <ac:spMkLst>
            <pc:docMk/>
            <pc:sldMk cId="1155391524" sldId="883"/>
            <ac:spMk id="2" creationId="{EAB52F22-6FC4-414A-94A6-82BE2469D2E2}"/>
          </ac:spMkLst>
        </pc:spChg>
        <pc:spChg chg="mod">
          <ac:chgData name="Thomas Nield" userId="e7924354f0a44a8c" providerId="LiveId" clId="{9A61A16B-64B8-4D20-9A84-32CE0E61091F}" dt="2021-01-25T15:10:05.361" v="43409" actId="114"/>
          <ac:spMkLst>
            <pc:docMk/>
            <pc:sldMk cId="1155391524" sldId="883"/>
            <ac:spMk id="3" creationId="{AA2D95D0-C50F-4CA8-8FD0-933F40745FC0}"/>
          </ac:spMkLst>
        </pc:spChg>
        <pc:picChg chg="add mod">
          <ac:chgData name="Thomas Nield" userId="e7924354f0a44a8c" providerId="LiveId" clId="{9A61A16B-64B8-4D20-9A84-32CE0E61091F}" dt="2021-01-12T03:31:55.506" v="36500" actId="1076"/>
          <ac:picMkLst>
            <pc:docMk/>
            <pc:sldMk cId="1155391524" sldId="883"/>
            <ac:picMk id="1026" creationId="{EF7FBDF3-6646-4746-B2E9-E033CFD80337}"/>
          </ac:picMkLst>
        </pc:picChg>
      </pc:sldChg>
      <pc:sldChg chg="modSp new del mod">
        <pc:chgData name="Thomas Nield" userId="e7924354f0a44a8c" providerId="LiveId" clId="{9A61A16B-64B8-4D20-9A84-32CE0E61091F}" dt="2021-01-11T21:22:23.519" v="34748" actId="2696"/>
        <pc:sldMkLst>
          <pc:docMk/>
          <pc:sldMk cId="1484165224" sldId="883"/>
        </pc:sldMkLst>
        <pc:spChg chg="mod">
          <ac:chgData name="Thomas Nield" userId="e7924354f0a44a8c" providerId="LiveId" clId="{9A61A16B-64B8-4D20-9A84-32CE0E61091F}" dt="2021-01-11T21:22:13.793" v="34747" actId="20577"/>
          <ac:spMkLst>
            <pc:docMk/>
            <pc:sldMk cId="1484165224" sldId="883"/>
            <ac:spMk id="2" creationId="{2642E4FA-7456-4F8B-A3B5-8BD860B1114F}"/>
          </ac:spMkLst>
        </pc:spChg>
      </pc:sldChg>
      <pc:sldChg chg="new del">
        <pc:chgData name="Thomas Nield" userId="e7924354f0a44a8c" providerId="LiveId" clId="{9A61A16B-64B8-4D20-9A84-32CE0E61091F}" dt="2021-01-12T03:33:45.547" v="36504" actId="2696"/>
        <pc:sldMkLst>
          <pc:docMk/>
          <pc:sldMk cId="3584267592" sldId="884"/>
        </pc:sldMkLst>
      </pc:sldChg>
      <pc:sldChg chg="addSp delSp modSp add mod">
        <pc:chgData name="Thomas Nield" userId="e7924354f0a44a8c" providerId="LiveId" clId="{9A61A16B-64B8-4D20-9A84-32CE0E61091F}" dt="2021-01-25T15:07:35.114" v="43295" actId="403"/>
        <pc:sldMkLst>
          <pc:docMk/>
          <pc:sldMk cId="3603392647" sldId="885"/>
        </pc:sldMkLst>
        <pc:spChg chg="mod">
          <ac:chgData name="Thomas Nield" userId="e7924354f0a44a8c" providerId="LiveId" clId="{9A61A16B-64B8-4D20-9A84-32CE0E61091F}" dt="2021-01-21T18:23:33.080" v="40412" actId="20577"/>
          <ac:spMkLst>
            <pc:docMk/>
            <pc:sldMk cId="3603392647" sldId="885"/>
            <ac:spMk id="3" creationId="{AA2D95D0-C50F-4CA8-8FD0-933F40745FC0}"/>
          </ac:spMkLst>
        </pc:spChg>
        <pc:spChg chg="add del mod">
          <ac:chgData name="Thomas Nield" userId="e7924354f0a44a8c" providerId="LiveId" clId="{9A61A16B-64B8-4D20-9A84-32CE0E61091F}" dt="2021-01-25T15:07:22.111" v="43289" actId="478"/>
          <ac:spMkLst>
            <pc:docMk/>
            <pc:sldMk cId="3603392647" sldId="885"/>
            <ac:spMk id="4" creationId="{B406F195-2663-4442-93CB-81C825CD63FC}"/>
          </ac:spMkLst>
        </pc:spChg>
        <pc:spChg chg="add mod">
          <ac:chgData name="Thomas Nield" userId="e7924354f0a44a8c" providerId="LiveId" clId="{9A61A16B-64B8-4D20-9A84-32CE0E61091F}" dt="2021-01-25T15:07:35.114" v="43295" actId="403"/>
          <ac:spMkLst>
            <pc:docMk/>
            <pc:sldMk cId="3603392647" sldId="885"/>
            <ac:spMk id="5" creationId="{5EE01A07-DFB7-4953-BBF0-0972358D5193}"/>
          </ac:spMkLst>
        </pc:spChg>
      </pc:sldChg>
      <pc:sldChg chg="addSp modSp new mod ord">
        <pc:chgData name="Thomas Nield" userId="e7924354f0a44a8c" providerId="LiveId" clId="{9A61A16B-64B8-4D20-9A84-32CE0E61091F}" dt="2021-01-22T19:14:35.193" v="43139" actId="14100"/>
        <pc:sldMkLst>
          <pc:docMk/>
          <pc:sldMk cId="2354815860" sldId="886"/>
        </pc:sldMkLst>
        <pc:spChg chg="mod">
          <ac:chgData name="Thomas Nield" userId="e7924354f0a44a8c" providerId="LiveId" clId="{9A61A16B-64B8-4D20-9A84-32CE0E61091F}" dt="2021-01-21T02:38:21.055" v="38311" actId="20577"/>
          <ac:spMkLst>
            <pc:docMk/>
            <pc:sldMk cId="2354815860" sldId="886"/>
            <ac:spMk id="2" creationId="{1AB37261-1CF1-48C8-A348-D9A5186DC77F}"/>
          </ac:spMkLst>
        </pc:spChg>
        <pc:spChg chg="mod">
          <ac:chgData name="Thomas Nield" userId="e7924354f0a44a8c" providerId="LiveId" clId="{9A61A16B-64B8-4D20-9A84-32CE0E61091F}" dt="2021-01-22T19:14:35.193" v="43139" actId="14100"/>
          <ac:spMkLst>
            <pc:docMk/>
            <pc:sldMk cId="2354815860" sldId="886"/>
            <ac:spMk id="3" creationId="{A19638D6-6DD9-488A-823E-EE49D96D8142}"/>
          </ac:spMkLst>
        </pc:spChg>
        <pc:picChg chg="add mod">
          <ac:chgData name="Thomas Nield" userId="e7924354f0a44a8c" providerId="LiveId" clId="{9A61A16B-64B8-4D20-9A84-32CE0E61091F}" dt="2021-01-21T03:34:19.165" v="38790"/>
          <ac:picMkLst>
            <pc:docMk/>
            <pc:sldMk cId="2354815860" sldId="886"/>
            <ac:picMk id="4" creationId="{8A6189A1-F055-429B-8464-08B8AD9359FA}"/>
          </ac:picMkLst>
        </pc:picChg>
      </pc:sldChg>
      <pc:sldChg chg="modSp add mod">
        <pc:chgData name="Thomas Nield" userId="e7924354f0a44a8c" providerId="LiveId" clId="{9A61A16B-64B8-4D20-9A84-32CE0E61091F}" dt="2021-01-21T12:50:49.967" v="39872" actId="20577"/>
        <pc:sldMkLst>
          <pc:docMk/>
          <pc:sldMk cId="561568269" sldId="887"/>
        </pc:sldMkLst>
        <pc:spChg chg="mod">
          <ac:chgData name="Thomas Nield" userId="e7924354f0a44a8c" providerId="LiveId" clId="{9A61A16B-64B8-4D20-9A84-32CE0E61091F}" dt="2021-01-21T12:50:49.967" v="39872" actId="20577"/>
          <ac:spMkLst>
            <pc:docMk/>
            <pc:sldMk cId="561568269" sldId="887"/>
            <ac:spMk id="3" creationId="{AC76A099-F2C6-4A85-B555-8031AE2B64B9}"/>
          </ac:spMkLst>
        </pc:spChg>
      </pc:sldChg>
      <pc:sldChg chg="modSp add del mod ord">
        <pc:chgData name="Thomas Nield" userId="e7924354f0a44a8c" providerId="LiveId" clId="{9A61A16B-64B8-4D20-9A84-32CE0E61091F}" dt="2021-01-21T02:37:46.279" v="38182" actId="2696"/>
        <pc:sldMkLst>
          <pc:docMk/>
          <pc:sldMk cId="1223124688" sldId="888"/>
        </pc:sldMkLst>
        <pc:spChg chg="mod">
          <ac:chgData name="Thomas Nield" userId="e7924354f0a44a8c" providerId="LiveId" clId="{9A61A16B-64B8-4D20-9A84-32CE0E61091F}" dt="2021-01-20T02:52:52.399" v="38047" actId="20577"/>
          <ac:spMkLst>
            <pc:docMk/>
            <pc:sldMk cId="1223124688" sldId="888"/>
            <ac:spMk id="2" creationId="{1AB37261-1CF1-48C8-A348-D9A5186DC77F}"/>
          </ac:spMkLst>
        </pc:spChg>
      </pc:sldChg>
      <pc:sldChg chg="addSp modSp add mod modNotesTx">
        <pc:chgData name="Thomas Nield" userId="e7924354f0a44a8c" providerId="LiveId" clId="{9A61A16B-64B8-4D20-9A84-32CE0E61091F}" dt="2021-01-22T19:17:28.421" v="43267" actId="20577"/>
        <pc:sldMkLst>
          <pc:docMk/>
          <pc:sldMk cId="4183759863" sldId="888"/>
        </pc:sldMkLst>
        <pc:spChg chg="mod">
          <ac:chgData name="Thomas Nield" userId="e7924354f0a44a8c" providerId="LiveId" clId="{9A61A16B-64B8-4D20-9A84-32CE0E61091F}" dt="2021-01-22T19:17:28.421" v="43267" actId="20577"/>
          <ac:spMkLst>
            <pc:docMk/>
            <pc:sldMk cId="4183759863" sldId="888"/>
            <ac:spMk id="3" creationId="{A19638D6-6DD9-488A-823E-EE49D96D8142}"/>
          </ac:spMkLst>
        </pc:spChg>
        <pc:picChg chg="add mod">
          <ac:chgData name="Thomas Nield" userId="e7924354f0a44a8c" providerId="LiveId" clId="{9A61A16B-64B8-4D20-9A84-32CE0E61091F}" dt="2021-01-21T03:43:16.828" v="38809" actId="207"/>
          <ac:picMkLst>
            <pc:docMk/>
            <pc:sldMk cId="4183759863" sldId="888"/>
            <ac:picMk id="5" creationId="{63ACA313-C9A8-47A5-A71E-BE28C6C9AC98}"/>
          </ac:picMkLst>
        </pc:picChg>
        <pc:picChg chg="add mod">
          <ac:chgData name="Thomas Nield" userId="e7924354f0a44a8c" providerId="LiveId" clId="{9A61A16B-64B8-4D20-9A84-32CE0E61091F}" dt="2021-01-21T03:46:23.349" v="38970" actId="14826"/>
          <ac:picMkLst>
            <pc:docMk/>
            <pc:sldMk cId="4183759863" sldId="888"/>
            <ac:picMk id="1026" creationId="{844746D0-A873-486A-A186-3E627F9E7FED}"/>
          </ac:picMkLst>
        </pc:picChg>
      </pc:sldChg>
      <pc:sldChg chg="modSp new del mod">
        <pc:chgData name="Thomas Nield" userId="e7924354f0a44a8c" providerId="LiveId" clId="{9A61A16B-64B8-4D20-9A84-32CE0E61091F}" dt="2021-01-21T02:56:17.476" v="38570" actId="2696"/>
        <pc:sldMkLst>
          <pc:docMk/>
          <pc:sldMk cId="200355458" sldId="889"/>
        </pc:sldMkLst>
        <pc:spChg chg="mod">
          <ac:chgData name="Thomas Nield" userId="e7924354f0a44a8c" providerId="LiveId" clId="{9A61A16B-64B8-4D20-9A84-32CE0E61091F}" dt="2021-01-21T02:47:33.913" v="38569" actId="20577"/>
          <ac:spMkLst>
            <pc:docMk/>
            <pc:sldMk cId="200355458" sldId="889"/>
            <ac:spMk id="2" creationId="{18D1F74C-682E-4A24-A138-3679FA02BB5B}"/>
          </ac:spMkLst>
        </pc:spChg>
      </pc:sldChg>
      <pc:sldChg chg="addSp delSp modSp add mod">
        <pc:chgData name="Thomas Nield" userId="e7924354f0a44a8c" providerId="LiveId" clId="{9A61A16B-64B8-4D20-9A84-32CE0E61091F}" dt="2021-01-21T03:52:54.558" v="39270" actId="20577"/>
        <pc:sldMkLst>
          <pc:docMk/>
          <pc:sldMk cId="3280337377" sldId="889"/>
        </pc:sldMkLst>
        <pc:spChg chg="mod">
          <ac:chgData name="Thomas Nield" userId="e7924354f0a44a8c" providerId="LiveId" clId="{9A61A16B-64B8-4D20-9A84-32CE0E61091F}" dt="2021-01-21T03:52:54.558" v="39270" actId="20577"/>
          <ac:spMkLst>
            <pc:docMk/>
            <pc:sldMk cId="3280337377" sldId="889"/>
            <ac:spMk id="3" creationId="{A19638D6-6DD9-488A-823E-EE49D96D8142}"/>
          </ac:spMkLst>
        </pc:spChg>
        <pc:spChg chg="add del mod">
          <ac:chgData name="Thomas Nield" userId="e7924354f0a44a8c" providerId="LiveId" clId="{9A61A16B-64B8-4D20-9A84-32CE0E61091F}" dt="2021-01-21T03:48:00.573" v="39011" actId="478"/>
          <ac:spMkLst>
            <pc:docMk/>
            <pc:sldMk cId="3280337377" sldId="889"/>
            <ac:spMk id="4" creationId="{5FFD6F63-D02D-42A7-9BD3-0A881F16A2D2}"/>
          </ac:spMkLst>
        </pc:spChg>
        <pc:spChg chg="add mod">
          <ac:chgData name="Thomas Nield" userId="e7924354f0a44a8c" providerId="LiveId" clId="{9A61A16B-64B8-4D20-9A84-32CE0E61091F}" dt="2021-01-21T03:49:16.026" v="39092" actId="1076"/>
          <ac:spMkLst>
            <pc:docMk/>
            <pc:sldMk cId="3280337377" sldId="889"/>
            <ac:spMk id="6" creationId="{CAF9813F-A783-4616-A372-0F178AFEBA27}"/>
          </ac:spMkLst>
        </pc:spChg>
        <pc:picChg chg="del">
          <ac:chgData name="Thomas Nield" userId="e7924354f0a44a8c" providerId="LiveId" clId="{9A61A16B-64B8-4D20-9A84-32CE0E61091F}" dt="2021-01-21T03:49:43.374" v="39093" actId="478"/>
          <ac:picMkLst>
            <pc:docMk/>
            <pc:sldMk cId="3280337377" sldId="889"/>
            <ac:picMk id="5" creationId="{63ACA313-C9A8-47A5-A71E-BE28C6C9AC98}"/>
          </ac:picMkLst>
        </pc:picChg>
        <pc:picChg chg="mod">
          <ac:chgData name="Thomas Nield" userId="e7924354f0a44a8c" providerId="LiveId" clId="{9A61A16B-64B8-4D20-9A84-32CE0E61091F}" dt="2021-01-21T03:49:46.666" v="39094" actId="14826"/>
          <ac:picMkLst>
            <pc:docMk/>
            <pc:sldMk cId="3280337377" sldId="889"/>
            <ac:picMk id="1026" creationId="{844746D0-A873-486A-A186-3E627F9E7FED}"/>
          </ac:picMkLst>
        </pc:picChg>
      </pc:sldChg>
      <pc:sldChg chg="delSp modSp add mod">
        <pc:chgData name="Thomas Nield" userId="e7924354f0a44a8c" providerId="LiveId" clId="{9A61A16B-64B8-4D20-9A84-32CE0E61091F}" dt="2021-01-21T18:58:12.718" v="42020" actId="33524"/>
        <pc:sldMkLst>
          <pc:docMk/>
          <pc:sldMk cId="3300898860" sldId="890"/>
        </pc:sldMkLst>
        <pc:spChg chg="mod">
          <ac:chgData name="Thomas Nield" userId="e7924354f0a44a8c" providerId="LiveId" clId="{9A61A16B-64B8-4D20-9A84-32CE0E61091F}" dt="2021-01-21T18:58:12.718" v="42020" actId="33524"/>
          <ac:spMkLst>
            <pc:docMk/>
            <pc:sldMk cId="3300898860" sldId="890"/>
            <ac:spMk id="3" creationId="{A19638D6-6DD9-488A-823E-EE49D96D8142}"/>
          </ac:spMkLst>
        </pc:spChg>
        <pc:spChg chg="del">
          <ac:chgData name="Thomas Nield" userId="e7924354f0a44a8c" providerId="LiveId" clId="{9A61A16B-64B8-4D20-9A84-32CE0E61091F}" dt="2021-01-21T03:50:03.666" v="39096" actId="478"/>
          <ac:spMkLst>
            <pc:docMk/>
            <pc:sldMk cId="3300898860" sldId="890"/>
            <ac:spMk id="6" creationId="{CAF9813F-A783-4616-A372-0F178AFEBA27}"/>
          </ac:spMkLst>
        </pc:spChg>
        <pc:picChg chg="mod">
          <ac:chgData name="Thomas Nield" userId="e7924354f0a44a8c" providerId="LiveId" clId="{9A61A16B-64B8-4D20-9A84-32CE0E61091F}" dt="2021-01-21T03:51:32.586" v="39136" actId="14826"/>
          <ac:picMkLst>
            <pc:docMk/>
            <pc:sldMk cId="3300898860" sldId="890"/>
            <ac:picMk id="1026" creationId="{844746D0-A873-486A-A186-3E627F9E7FED}"/>
          </ac:picMkLst>
        </pc:picChg>
      </pc:sldChg>
      <pc:sldChg chg="addSp delSp modSp add mod">
        <pc:chgData name="Thomas Nield" userId="e7924354f0a44a8c" providerId="LiveId" clId="{9A61A16B-64B8-4D20-9A84-32CE0E61091F}" dt="2021-01-21T04:04:49.537" v="39724" actId="255"/>
        <pc:sldMkLst>
          <pc:docMk/>
          <pc:sldMk cId="1943278686" sldId="891"/>
        </pc:sldMkLst>
        <pc:spChg chg="del">
          <ac:chgData name="Thomas Nield" userId="e7924354f0a44a8c" providerId="LiveId" clId="{9A61A16B-64B8-4D20-9A84-32CE0E61091F}" dt="2021-01-21T04:04:29.093" v="39712" actId="478"/>
          <ac:spMkLst>
            <pc:docMk/>
            <pc:sldMk cId="1943278686" sldId="891"/>
            <ac:spMk id="3" creationId="{A19638D6-6DD9-488A-823E-EE49D96D8142}"/>
          </ac:spMkLst>
        </pc:spChg>
        <pc:spChg chg="add del mod">
          <ac:chgData name="Thomas Nield" userId="e7924354f0a44a8c" providerId="LiveId" clId="{9A61A16B-64B8-4D20-9A84-32CE0E61091F}" dt="2021-01-21T04:04:34.527" v="39715" actId="478"/>
          <ac:spMkLst>
            <pc:docMk/>
            <pc:sldMk cId="1943278686" sldId="891"/>
            <ac:spMk id="5" creationId="{61B29B29-C040-4293-A13C-4618D69D7B35}"/>
          </ac:spMkLst>
        </pc:spChg>
        <pc:spChg chg="add mod">
          <ac:chgData name="Thomas Nield" userId="e7924354f0a44a8c" providerId="LiveId" clId="{9A61A16B-64B8-4D20-9A84-32CE0E61091F}" dt="2021-01-21T04:04:49.537" v="39724" actId="255"/>
          <ac:spMkLst>
            <pc:docMk/>
            <pc:sldMk cId="1943278686" sldId="891"/>
            <ac:spMk id="6" creationId="{D91F4520-AEE5-4C03-A81B-DCDEDB765659}"/>
          </ac:spMkLst>
        </pc:spChg>
      </pc:sldChg>
      <pc:sldChg chg="addSp modSp new mod">
        <pc:chgData name="Thomas Nield" userId="e7924354f0a44a8c" providerId="LiveId" clId="{9A61A16B-64B8-4D20-9A84-32CE0E61091F}" dt="2021-01-22T19:19:04.885" v="43275" actId="20577"/>
        <pc:sldMkLst>
          <pc:docMk/>
          <pc:sldMk cId="4164574205" sldId="892"/>
        </pc:sldMkLst>
        <pc:spChg chg="mod">
          <ac:chgData name="Thomas Nield" userId="e7924354f0a44a8c" providerId="LiveId" clId="{9A61A16B-64B8-4D20-9A84-32CE0E61091F}" dt="2021-01-21T18:44:50.816" v="41577" actId="20577"/>
          <ac:spMkLst>
            <pc:docMk/>
            <pc:sldMk cId="4164574205" sldId="892"/>
            <ac:spMk id="2" creationId="{24858304-944E-430D-862D-56EEBBF41A27}"/>
          </ac:spMkLst>
        </pc:spChg>
        <pc:spChg chg="mod">
          <ac:chgData name="Thomas Nield" userId="e7924354f0a44a8c" providerId="LiveId" clId="{9A61A16B-64B8-4D20-9A84-32CE0E61091F}" dt="2021-01-22T19:19:04.885" v="43275" actId="20577"/>
          <ac:spMkLst>
            <pc:docMk/>
            <pc:sldMk cId="4164574205" sldId="892"/>
            <ac:spMk id="3" creationId="{E710A45E-F42E-4F13-9F6D-376FA541DCDD}"/>
          </ac:spMkLst>
        </pc:spChg>
        <pc:picChg chg="add mod">
          <ac:chgData name="Thomas Nield" userId="e7924354f0a44a8c" providerId="LiveId" clId="{9A61A16B-64B8-4D20-9A84-32CE0E61091F}" dt="2021-01-21T18:35:43.858" v="40781"/>
          <ac:picMkLst>
            <pc:docMk/>
            <pc:sldMk cId="4164574205" sldId="892"/>
            <ac:picMk id="4" creationId="{D94D4F77-5F1C-4988-809B-15D99F98B856}"/>
          </ac:picMkLst>
        </pc:picChg>
      </pc:sldChg>
      <pc:sldChg chg="modSp add mod">
        <pc:chgData name="Thomas Nield" userId="e7924354f0a44a8c" providerId="LiveId" clId="{9A61A16B-64B8-4D20-9A84-32CE0E61091F}" dt="2021-01-21T18:32:46.151" v="40754" actId="20577"/>
        <pc:sldMkLst>
          <pc:docMk/>
          <pc:sldMk cId="2087638443" sldId="893"/>
        </pc:sldMkLst>
        <pc:spChg chg="mod">
          <ac:chgData name="Thomas Nield" userId="e7924354f0a44a8c" providerId="LiveId" clId="{9A61A16B-64B8-4D20-9A84-32CE0E61091F}" dt="2021-01-21T18:32:46.151" v="40754" actId="20577"/>
          <ac:spMkLst>
            <pc:docMk/>
            <pc:sldMk cId="2087638443" sldId="893"/>
            <ac:spMk id="2" creationId="{00000000-0000-0000-0000-000000000000}"/>
          </ac:spMkLst>
        </pc:spChg>
      </pc:sldChg>
      <pc:sldChg chg="addSp delSp modSp add mod">
        <pc:chgData name="Thomas Nield" userId="e7924354f0a44a8c" providerId="LiveId" clId="{9A61A16B-64B8-4D20-9A84-32CE0E61091F}" dt="2021-01-21T19:08:02.951" v="43110" actId="27636"/>
        <pc:sldMkLst>
          <pc:docMk/>
          <pc:sldMk cId="1381299330" sldId="894"/>
        </pc:sldMkLst>
        <pc:spChg chg="mod">
          <ac:chgData name="Thomas Nield" userId="e7924354f0a44a8c" providerId="LiveId" clId="{9A61A16B-64B8-4D20-9A84-32CE0E61091F}" dt="2021-01-21T19:00:35.195" v="42234" actId="20577"/>
          <ac:spMkLst>
            <pc:docMk/>
            <pc:sldMk cId="1381299330" sldId="894"/>
            <ac:spMk id="2" creationId="{24858304-944E-430D-862D-56EEBBF41A27}"/>
          </ac:spMkLst>
        </pc:spChg>
        <pc:spChg chg="mod">
          <ac:chgData name="Thomas Nield" userId="e7924354f0a44a8c" providerId="LiveId" clId="{9A61A16B-64B8-4D20-9A84-32CE0E61091F}" dt="2021-01-21T19:08:02.951" v="43110" actId="27636"/>
          <ac:spMkLst>
            <pc:docMk/>
            <pc:sldMk cId="1381299330" sldId="894"/>
            <ac:spMk id="3" creationId="{E710A45E-F42E-4F13-9F6D-376FA541DCDD}"/>
          </ac:spMkLst>
        </pc:spChg>
        <pc:spChg chg="add mod">
          <ac:chgData name="Thomas Nield" userId="e7924354f0a44a8c" providerId="LiveId" clId="{9A61A16B-64B8-4D20-9A84-32CE0E61091F}" dt="2021-01-21T19:07:10.544" v="43080" actId="27636"/>
          <ac:spMkLst>
            <pc:docMk/>
            <pc:sldMk cId="1381299330" sldId="894"/>
            <ac:spMk id="5" creationId="{487FBC5D-9289-4C32-B950-DBE7506F7E0B}"/>
          </ac:spMkLst>
        </pc:spChg>
        <pc:picChg chg="del">
          <ac:chgData name="Thomas Nield" userId="e7924354f0a44a8c" providerId="LiveId" clId="{9A61A16B-64B8-4D20-9A84-32CE0E61091F}" dt="2021-01-21T19:00:15.634" v="42125" actId="478"/>
          <ac:picMkLst>
            <pc:docMk/>
            <pc:sldMk cId="1381299330" sldId="894"/>
            <ac:picMk id="4" creationId="{D94D4F77-5F1C-4988-809B-15D99F98B856}"/>
          </ac:picMkLst>
        </pc:picChg>
        <pc:picChg chg="add mod">
          <ac:chgData name="Thomas Nield" userId="e7924354f0a44a8c" providerId="LiveId" clId="{9A61A16B-64B8-4D20-9A84-32CE0E61091F}" dt="2021-01-21T19:01:53.487" v="42389" actId="14100"/>
          <ac:picMkLst>
            <pc:docMk/>
            <pc:sldMk cId="1381299330" sldId="894"/>
            <ac:picMk id="1026" creationId="{C65D5BA0-2AF6-4CFD-99BC-53DE4C442A2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1/25/2021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41</a:t>
            </a:fld>
            <a:endParaRPr lang="en-US"/>
          </a:p>
        </p:txBody>
      </p:sp>
    </p:spTree>
    <p:extLst>
      <p:ext uri="{BB962C8B-B14F-4D97-AF65-F5344CB8AC3E}">
        <p14:creationId xmlns:p14="http://schemas.microsoft.com/office/powerpoint/2010/main" val="970346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solidFill>
                  <a:srgbClr val="808080"/>
                </a:solidFill>
                <a:effectLst/>
              </a:rPr>
              <a:t># Samples of the uniform distribution will average out to a normal distribution.</a:t>
            </a:r>
            <a:br>
              <a:rPr lang="en-US" i="1" dirty="0">
                <a:solidFill>
                  <a:srgbClr val="808080"/>
                </a:solidFill>
                <a:effectLst/>
              </a:rPr>
            </a:br>
            <a:br>
              <a:rPr lang="en-US" i="1" dirty="0">
                <a:solidFill>
                  <a:srgbClr val="808080"/>
                </a:solidFill>
                <a:effectLst/>
              </a:rPr>
            </a:br>
            <a:r>
              <a:rPr lang="en-US" b="1" dirty="0">
                <a:solidFill>
                  <a:srgbClr val="000080"/>
                </a:solidFill>
                <a:effectLst/>
              </a:rPr>
              <a:t>import </a:t>
            </a:r>
            <a:r>
              <a:rPr lang="en-US" dirty="0"/>
              <a:t>random</a:t>
            </a:r>
            <a:br>
              <a:rPr lang="en-US" dirty="0"/>
            </a:br>
            <a:br>
              <a:rPr lang="en-US" dirty="0"/>
            </a:br>
            <a:r>
              <a:rPr lang="en-US" b="1" dirty="0">
                <a:solidFill>
                  <a:srgbClr val="000080"/>
                </a:solidFill>
                <a:effectLst/>
              </a:rPr>
              <a:t>import </a:t>
            </a:r>
            <a:r>
              <a:rPr lang="en-US" dirty="0" err="1"/>
              <a:t>plotly.express</a:t>
            </a:r>
            <a:r>
              <a:rPr lang="en-US" dirty="0"/>
              <a:t> </a:t>
            </a:r>
            <a:r>
              <a:rPr lang="en-US" b="1" dirty="0">
                <a:solidFill>
                  <a:srgbClr val="000080"/>
                </a:solidFill>
                <a:effectLst/>
              </a:rPr>
              <a:t>as </a:t>
            </a:r>
            <a:r>
              <a:rPr lang="en-US" dirty="0"/>
              <a:t>px</a:t>
            </a:r>
            <a:br>
              <a:rPr lang="en-US" dirty="0"/>
            </a:br>
            <a:br>
              <a:rPr lang="en-US" dirty="0"/>
            </a:br>
            <a:r>
              <a:rPr lang="en-US" dirty="0" err="1"/>
              <a:t>sample_size</a:t>
            </a:r>
            <a:r>
              <a:rPr lang="en-US" dirty="0"/>
              <a:t> = </a:t>
            </a:r>
            <a:r>
              <a:rPr lang="en-US" dirty="0">
                <a:solidFill>
                  <a:srgbClr val="0000FF"/>
                </a:solidFill>
                <a:effectLst/>
              </a:rPr>
              <a:t>30</a:t>
            </a:r>
            <a:br>
              <a:rPr lang="en-US" dirty="0">
                <a:solidFill>
                  <a:srgbClr val="0000FF"/>
                </a:solidFill>
                <a:effectLst/>
              </a:rPr>
            </a:br>
            <a:r>
              <a:rPr lang="en-US" dirty="0" err="1"/>
              <a:t>sample_count</a:t>
            </a:r>
            <a:r>
              <a:rPr lang="en-US" dirty="0"/>
              <a:t> = </a:t>
            </a:r>
            <a:r>
              <a:rPr lang="en-US" dirty="0">
                <a:solidFill>
                  <a:srgbClr val="0000FF"/>
                </a:solidFill>
                <a:effectLst/>
              </a:rPr>
              <a:t>1000</a:t>
            </a:r>
            <a:br>
              <a:rPr lang="en-US" dirty="0">
                <a:solidFill>
                  <a:srgbClr val="0000FF"/>
                </a:solidFill>
                <a:effectLst/>
              </a:rPr>
            </a:br>
            <a:br>
              <a:rPr lang="en-US" dirty="0">
                <a:solidFill>
                  <a:srgbClr val="0000FF"/>
                </a:solidFill>
                <a:effectLst/>
              </a:rPr>
            </a:br>
            <a:r>
              <a:rPr lang="en-US" i="1" dirty="0">
                <a:solidFill>
                  <a:srgbClr val="808080"/>
                </a:solidFill>
                <a:effectLst/>
              </a:rPr>
              <a:t># Central limit theorem, 1000 samples each with 1000 random numbers between 0.0 and 1.0 </a:t>
            </a:r>
            <a:br>
              <a:rPr lang="en-US" i="1" dirty="0">
                <a:solidFill>
                  <a:srgbClr val="808080"/>
                </a:solidFill>
                <a:effectLst/>
              </a:rPr>
            </a:br>
            <a:r>
              <a:rPr lang="en-US" dirty="0" err="1"/>
              <a:t>x_values</a:t>
            </a:r>
            <a:r>
              <a:rPr lang="en-US" dirty="0"/>
              <a:t> = [(</a:t>
            </a:r>
            <a:r>
              <a:rPr lang="en-US" dirty="0">
                <a:solidFill>
                  <a:srgbClr val="000080"/>
                </a:solidFill>
                <a:effectLst/>
              </a:rPr>
              <a:t>sum</a:t>
            </a:r>
            <a:r>
              <a:rPr lang="en-US" dirty="0"/>
              <a:t>([</a:t>
            </a:r>
            <a:r>
              <a:rPr lang="en-US" dirty="0" err="1"/>
              <a:t>random.uniform</a:t>
            </a:r>
            <a:r>
              <a:rPr lang="en-US" dirty="0"/>
              <a:t>(</a:t>
            </a:r>
            <a:r>
              <a:rPr lang="en-US" dirty="0">
                <a:solidFill>
                  <a:srgbClr val="0000FF"/>
                </a:solidFill>
                <a:effectLst/>
              </a:rPr>
              <a:t>0.0</a:t>
            </a:r>
            <a:r>
              <a:rPr lang="en-US" dirty="0"/>
              <a:t>, </a:t>
            </a:r>
            <a:r>
              <a:rPr lang="en-US" dirty="0">
                <a:solidFill>
                  <a:srgbClr val="0000FF"/>
                </a:solidFill>
                <a:effectLst/>
              </a:rPr>
              <a:t>1.0</a:t>
            </a:r>
            <a:r>
              <a:rPr lang="en-US" dirty="0"/>
              <a:t>) </a:t>
            </a:r>
            <a:r>
              <a:rPr lang="en-US" b="1" dirty="0">
                <a:solidFill>
                  <a:srgbClr val="000080"/>
                </a:solidFill>
                <a:effectLst/>
              </a:rPr>
              <a:t>for </a:t>
            </a:r>
            <a:r>
              <a:rPr lang="en-US" dirty="0" err="1"/>
              <a:t>i</a:t>
            </a:r>
            <a:r>
              <a:rPr lang="en-US" dirty="0"/>
              <a:t> </a:t>
            </a:r>
            <a:r>
              <a:rPr lang="en-US" b="1" dirty="0">
                <a:solidFill>
                  <a:srgbClr val="000080"/>
                </a:solidFill>
                <a:effectLst/>
              </a:rPr>
              <a:t>in </a:t>
            </a:r>
            <a:r>
              <a:rPr lang="en-US" dirty="0">
                <a:solidFill>
                  <a:srgbClr val="000080"/>
                </a:solidFill>
                <a:effectLst/>
              </a:rPr>
              <a:t>range</a:t>
            </a:r>
            <a:r>
              <a:rPr lang="en-US" dirty="0"/>
              <a:t>(</a:t>
            </a:r>
            <a:r>
              <a:rPr lang="en-US" dirty="0" err="1"/>
              <a:t>sample_size</a:t>
            </a:r>
            <a:r>
              <a:rPr lang="en-US" dirty="0"/>
              <a:t>)]) / </a:t>
            </a:r>
            <a:r>
              <a:rPr lang="en-US" dirty="0" err="1"/>
              <a:t>sample_size</a:t>
            </a:r>
            <a:r>
              <a:rPr lang="en-US" dirty="0"/>
              <a:t>) </a:t>
            </a:r>
            <a:r>
              <a:rPr lang="en-US" b="1" dirty="0">
                <a:solidFill>
                  <a:srgbClr val="000080"/>
                </a:solidFill>
                <a:effectLst/>
              </a:rPr>
              <a:t>for </a:t>
            </a:r>
            <a:r>
              <a:rPr lang="en-US" dirty="0"/>
              <a:t>_ </a:t>
            </a:r>
            <a:r>
              <a:rPr lang="en-US" b="1" dirty="0">
                <a:solidFill>
                  <a:srgbClr val="000080"/>
                </a:solidFill>
                <a:effectLst/>
              </a:rPr>
              <a:t>in </a:t>
            </a:r>
            <a:r>
              <a:rPr lang="en-US" dirty="0">
                <a:solidFill>
                  <a:srgbClr val="000080"/>
                </a:solidFill>
                <a:effectLst/>
              </a:rPr>
              <a:t>range</a:t>
            </a:r>
            <a:r>
              <a:rPr lang="en-US" dirty="0"/>
              <a:t>(</a:t>
            </a:r>
            <a:r>
              <a:rPr lang="en-US" dirty="0" err="1"/>
              <a:t>sample_count</a:t>
            </a:r>
            <a:r>
              <a:rPr lang="en-US" dirty="0"/>
              <a:t>)]</a:t>
            </a:r>
            <a:br>
              <a:rPr lang="en-US" dirty="0"/>
            </a:br>
            <a:r>
              <a:rPr lang="en-US" dirty="0" err="1"/>
              <a:t>y_values</a:t>
            </a:r>
            <a:r>
              <a:rPr lang="en-US" dirty="0"/>
              <a:t> = [</a:t>
            </a:r>
            <a:r>
              <a:rPr lang="en-US" dirty="0">
                <a:solidFill>
                  <a:srgbClr val="0000FF"/>
                </a:solidFill>
                <a:effectLst/>
              </a:rPr>
              <a:t>1 </a:t>
            </a:r>
            <a:r>
              <a:rPr lang="en-US" b="1" dirty="0">
                <a:solidFill>
                  <a:srgbClr val="000080"/>
                </a:solidFill>
                <a:effectLst/>
              </a:rPr>
              <a:t>for </a:t>
            </a:r>
            <a:r>
              <a:rPr lang="en-US" dirty="0"/>
              <a:t>_ </a:t>
            </a:r>
            <a:r>
              <a:rPr lang="en-US" b="1" dirty="0">
                <a:solidFill>
                  <a:srgbClr val="000080"/>
                </a:solidFill>
                <a:effectLst/>
              </a:rPr>
              <a:t>in </a:t>
            </a:r>
            <a:r>
              <a:rPr lang="en-US" dirty="0">
                <a:solidFill>
                  <a:srgbClr val="000080"/>
                </a:solidFill>
                <a:effectLst/>
              </a:rPr>
              <a:t>range</a:t>
            </a:r>
            <a:r>
              <a:rPr lang="en-US" dirty="0"/>
              <a:t>(</a:t>
            </a:r>
            <a:r>
              <a:rPr lang="en-US" dirty="0" err="1"/>
              <a:t>sample_count</a:t>
            </a:r>
            <a:r>
              <a:rPr lang="en-US" dirty="0"/>
              <a:t>)]</a:t>
            </a:r>
            <a:br>
              <a:rPr lang="en-US" dirty="0"/>
            </a:br>
            <a:br>
              <a:rPr lang="en-US" dirty="0"/>
            </a:br>
            <a:r>
              <a:rPr lang="en-US" dirty="0" err="1"/>
              <a:t>px.histogram</a:t>
            </a:r>
            <a:r>
              <a:rPr lang="en-US" dirty="0"/>
              <a:t>(</a:t>
            </a:r>
            <a:r>
              <a:rPr lang="en-US" dirty="0">
                <a:solidFill>
                  <a:srgbClr val="660099"/>
                </a:solidFill>
                <a:effectLst/>
              </a:rPr>
              <a:t>x</a:t>
            </a:r>
            <a:r>
              <a:rPr lang="en-US" dirty="0"/>
              <a:t>=</a:t>
            </a:r>
            <a:r>
              <a:rPr lang="en-US" dirty="0" err="1"/>
              <a:t>x_values</a:t>
            </a:r>
            <a:r>
              <a:rPr lang="en-US" dirty="0"/>
              <a:t>, </a:t>
            </a:r>
            <a:r>
              <a:rPr lang="en-US" dirty="0">
                <a:solidFill>
                  <a:srgbClr val="660099"/>
                </a:solidFill>
                <a:effectLst/>
              </a:rPr>
              <a:t>y </a:t>
            </a:r>
            <a:r>
              <a:rPr lang="en-US" dirty="0"/>
              <a:t>= </a:t>
            </a:r>
            <a:r>
              <a:rPr lang="en-US" dirty="0" err="1"/>
              <a:t>y_values</a:t>
            </a:r>
            <a:r>
              <a:rPr lang="en-US" dirty="0"/>
              <a:t>, </a:t>
            </a:r>
            <a:r>
              <a:rPr lang="en-US" dirty="0" err="1">
                <a:solidFill>
                  <a:srgbClr val="660099"/>
                </a:solidFill>
                <a:effectLst/>
              </a:rPr>
              <a:t>nbins</a:t>
            </a:r>
            <a:r>
              <a:rPr lang="en-US" dirty="0"/>
              <a:t>=</a:t>
            </a:r>
            <a:r>
              <a:rPr lang="en-US" dirty="0">
                <a:solidFill>
                  <a:srgbClr val="0000FF"/>
                </a:solidFill>
                <a:effectLst/>
              </a:rPr>
              <a:t>20</a:t>
            </a:r>
            <a:r>
              <a:rPr lang="en-US" dirty="0"/>
              <a:t>).show()</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42</a:t>
            </a:fld>
            <a:endParaRPr lang="en-US"/>
          </a:p>
        </p:txBody>
      </p:sp>
    </p:spTree>
    <p:extLst>
      <p:ext uri="{BB962C8B-B14F-4D97-AF65-F5344CB8AC3E}">
        <p14:creationId xmlns:p14="http://schemas.microsoft.com/office/powerpoint/2010/main" val="1632125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44</a:t>
            </a:fld>
            <a:endParaRPr lang="en-US"/>
          </a:p>
        </p:txBody>
      </p:sp>
    </p:spTree>
    <p:extLst>
      <p:ext uri="{BB962C8B-B14F-4D97-AF65-F5344CB8AC3E}">
        <p14:creationId xmlns:p14="http://schemas.microsoft.com/office/powerpoint/2010/main" val="3344909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54</a:t>
            </a:fld>
            <a:endParaRPr lang="en-US"/>
          </a:p>
        </p:txBody>
      </p:sp>
    </p:spTree>
    <p:extLst>
      <p:ext uri="{BB962C8B-B14F-4D97-AF65-F5344CB8AC3E}">
        <p14:creationId xmlns:p14="http://schemas.microsoft.com/office/powerpoint/2010/main" val="1372249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55</a:t>
            </a:fld>
            <a:endParaRPr lang="en-US"/>
          </a:p>
        </p:txBody>
      </p:sp>
    </p:spTree>
    <p:extLst>
      <p:ext uri="{BB962C8B-B14F-4D97-AF65-F5344CB8AC3E}">
        <p14:creationId xmlns:p14="http://schemas.microsoft.com/office/powerpoint/2010/main" val="933730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https://www.desmos.com/calculator/zfvl5ohorq</a:t>
            </a:r>
          </a:p>
        </p:txBody>
      </p:sp>
      <p:sp>
        <p:nvSpPr>
          <p:cNvPr id="4" name="Slide Number Placeholder 3"/>
          <p:cNvSpPr>
            <a:spLocks noGrp="1"/>
          </p:cNvSpPr>
          <p:nvPr>
            <p:ph type="sldNum" sz="quarter" idx="5"/>
          </p:nvPr>
        </p:nvSpPr>
        <p:spPr/>
        <p:txBody>
          <a:bodyPr/>
          <a:lstStyle/>
          <a:p>
            <a:fld id="{DF61EA0F-A667-4B49-8422-0062BC55E249}" type="slidenum">
              <a:rPr lang="en-US" smtClean="0"/>
              <a:t>56</a:t>
            </a:fld>
            <a:endParaRPr lang="en-US"/>
          </a:p>
        </p:txBody>
      </p:sp>
    </p:spTree>
    <p:extLst>
      <p:ext uri="{BB962C8B-B14F-4D97-AF65-F5344CB8AC3E}">
        <p14:creationId xmlns:p14="http://schemas.microsoft.com/office/powerpoint/2010/main" val="870303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57</a:t>
            </a:fld>
            <a:endParaRPr lang="en-US"/>
          </a:p>
        </p:txBody>
      </p:sp>
    </p:spTree>
    <p:extLst>
      <p:ext uri="{BB962C8B-B14F-4D97-AF65-F5344CB8AC3E}">
        <p14:creationId xmlns:p14="http://schemas.microsoft.com/office/powerpoint/2010/main" val="802840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58</a:t>
            </a:fld>
            <a:endParaRPr lang="en-US"/>
          </a:p>
        </p:txBody>
      </p:sp>
    </p:spTree>
    <p:extLst>
      <p:ext uri="{BB962C8B-B14F-4D97-AF65-F5344CB8AC3E}">
        <p14:creationId xmlns:p14="http://schemas.microsoft.com/office/powerpoint/2010/main" val="174850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59</a:t>
            </a:fld>
            <a:endParaRPr lang="en-US"/>
          </a:p>
        </p:txBody>
      </p:sp>
    </p:spTree>
    <p:extLst>
      <p:ext uri="{BB962C8B-B14F-4D97-AF65-F5344CB8AC3E}">
        <p14:creationId xmlns:p14="http://schemas.microsoft.com/office/powerpoint/2010/main" val="2408153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60</a:t>
            </a:fld>
            <a:endParaRPr lang="en-US"/>
          </a:p>
        </p:txBody>
      </p:sp>
    </p:spTree>
    <p:extLst>
      <p:ext uri="{BB962C8B-B14F-4D97-AF65-F5344CB8AC3E}">
        <p14:creationId xmlns:p14="http://schemas.microsoft.com/office/powerpoint/2010/main" val="832791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272155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63</a:t>
            </a:fld>
            <a:endParaRPr lang="en-US"/>
          </a:p>
        </p:txBody>
      </p:sp>
    </p:spTree>
    <p:extLst>
      <p:ext uri="{BB962C8B-B14F-4D97-AF65-F5344CB8AC3E}">
        <p14:creationId xmlns:p14="http://schemas.microsoft.com/office/powerpoint/2010/main" val="2533901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67</a:t>
            </a:fld>
            <a:endParaRPr lang="en-US"/>
          </a:p>
        </p:txBody>
      </p:sp>
    </p:spTree>
    <p:extLst>
      <p:ext uri="{BB962C8B-B14F-4D97-AF65-F5344CB8AC3E}">
        <p14:creationId xmlns:p14="http://schemas.microsoft.com/office/powerpoint/2010/main" val="3085597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https://www.desmos.com/calculator/oolffifwdw</a:t>
            </a:r>
          </a:p>
        </p:txBody>
      </p:sp>
      <p:sp>
        <p:nvSpPr>
          <p:cNvPr id="4" name="Slide Number Placeholder 3"/>
          <p:cNvSpPr>
            <a:spLocks noGrp="1"/>
          </p:cNvSpPr>
          <p:nvPr>
            <p:ph type="sldNum" sz="quarter" idx="5"/>
          </p:nvPr>
        </p:nvSpPr>
        <p:spPr/>
        <p:txBody>
          <a:bodyPr/>
          <a:lstStyle/>
          <a:p>
            <a:fld id="{DF61EA0F-A667-4B49-8422-0062BC55E249}" type="slidenum">
              <a:rPr lang="en-US" smtClean="0"/>
              <a:t>69</a:t>
            </a:fld>
            <a:endParaRPr lang="en-US"/>
          </a:p>
        </p:txBody>
      </p:sp>
    </p:spTree>
    <p:extLst>
      <p:ext uri="{BB962C8B-B14F-4D97-AF65-F5344CB8AC3E}">
        <p14:creationId xmlns:p14="http://schemas.microsoft.com/office/powerpoint/2010/main" val="708458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https://www.desmos.com/calculator/7juthdkofh</a:t>
            </a:r>
          </a:p>
        </p:txBody>
      </p:sp>
      <p:sp>
        <p:nvSpPr>
          <p:cNvPr id="4" name="Slide Number Placeholder 3"/>
          <p:cNvSpPr>
            <a:spLocks noGrp="1"/>
          </p:cNvSpPr>
          <p:nvPr>
            <p:ph type="sldNum" sz="quarter" idx="5"/>
          </p:nvPr>
        </p:nvSpPr>
        <p:spPr/>
        <p:txBody>
          <a:bodyPr/>
          <a:lstStyle/>
          <a:p>
            <a:fld id="{DF61EA0F-A667-4B49-8422-0062BC55E249}" type="slidenum">
              <a:rPr lang="en-US" smtClean="0"/>
              <a:t>70</a:t>
            </a:fld>
            <a:endParaRPr lang="en-US"/>
          </a:p>
        </p:txBody>
      </p:sp>
    </p:spTree>
    <p:extLst>
      <p:ext uri="{BB962C8B-B14F-4D97-AF65-F5344CB8AC3E}">
        <p14:creationId xmlns:p14="http://schemas.microsoft.com/office/powerpoint/2010/main" val="4092435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https://www.desmos.com/calculator/7juthdkofh</a:t>
            </a:r>
          </a:p>
        </p:txBody>
      </p:sp>
      <p:sp>
        <p:nvSpPr>
          <p:cNvPr id="4" name="Slide Number Placeholder 3"/>
          <p:cNvSpPr>
            <a:spLocks noGrp="1"/>
          </p:cNvSpPr>
          <p:nvPr>
            <p:ph type="sldNum" sz="quarter" idx="5"/>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423783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https://www.desmos.com/calculator/7juthdkofh</a:t>
            </a:r>
          </a:p>
        </p:txBody>
      </p:sp>
      <p:sp>
        <p:nvSpPr>
          <p:cNvPr id="4" name="Slide Number Placeholder 3"/>
          <p:cNvSpPr>
            <a:spLocks noGrp="1"/>
          </p:cNvSpPr>
          <p:nvPr>
            <p:ph type="sldNum" sz="quarter" idx="5"/>
          </p:nvPr>
        </p:nvSpPr>
        <p:spPr/>
        <p:txBody>
          <a:bodyPr/>
          <a:lstStyle/>
          <a:p>
            <a:fld id="{DF61EA0F-A667-4B49-8422-0062BC55E249}" type="slidenum">
              <a:rPr lang="en-US" smtClean="0"/>
              <a:t>72</a:t>
            </a:fld>
            <a:endParaRPr lang="en-US"/>
          </a:p>
        </p:txBody>
      </p:sp>
    </p:spTree>
    <p:extLst>
      <p:ext uri="{BB962C8B-B14F-4D97-AF65-F5344CB8AC3E}">
        <p14:creationId xmlns:p14="http://schemas.microsoft.com/office/powerpoint/2010/main" val="4160392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73</a:t>
            </a:fld>
            <a:endParaRPr lang="en-US"/>
          </a:p>
        </p:txBody>
      </p:sp>
    </p:spTree>
    <p:extLst>
      <p:ext uri="{BB962C8B-B14F-4D97-AF65-F5344CB8AC3E}">
        <p14:creationId xmlns:p14="http://schemas.microsoft.com/office/powerpoint/2010/main" val="3081143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74</a:t>
            </a:fld>
            <a:endParaRPr lang="en-US"/>
          </a:p>
        </p:txBody>
      </p:sp>
    </p:spTree>
    <p:extLst>
      <p:ext uri="{BB962C8B-B14F-4D97-AF65-F5344CB8AC3E}">
        <p14:creationId xmlns:p14="http://schemas.microsoft.com/office/powerpoint/2010/main" val="18215045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75</a:t>
            </a:fld>
            <a:endParaRPr lang="en-US"/>
          </a:p>
        </p:txBody>
      </p:sp>
    </p:spTree>
    <p:extLst>
      <p:ext uri="{BB962C8B-B14F-4D97-AF65-F5344CB8AC3E}">
        <p14:creationId xmlns:p14="http://schemas.microsoft.com/office/powerpoint/2010/main" val="3005431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E951CB-5C98-4E90-84B9-022F30503FCA}" type="slidenum">
              <a:rPr lang="en-US" smtClean="0"/>
              <a:t>81</a:t>
            </a:fld>
            <a:endParaRPr lang="en-US"/>
          </a:p>
        </p:txBody>
      </p:sp>
    </p:spTree>
    <p:extLst>
      <p:ext uri="{BB962C8B-B14F-4D97-AF65-F5344CB8AC3E}">
        <p14:creationId xmlns:p14="http://schemas.microsoft.com/office/powerpoint/2010/main" val="89680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E951CB-5C98-4E90-84B9-022F30503FCA}" type="slidenum">
              <a:rPr lang="en-US" smtClean="0"/>
              <a:t>82</a:t>
            </a:fld>
            <a:endParaRPr lang="en-US"/>
          </a:p>
        </p:txBody>
      </p:sp>
    </p:spTree>
    <p:extLst>
      <p:ext uri="{BB962C8B-B14F-4D97-AF65-F5344CB8AC3E}">
        <p14:creationId xmlns:p14="http://schemas.microsoft.com/office/powerpoint/2010/main" val="2915770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8</a:t>
            </a:fld>
            <a:endParaRPr lang="en-US"/>
          </a:p>
        </p:txBody>
      </p:sp>
    </p:spTree>
    <p:extLst>
      <p:ext uri="{BB962C8B-B14F-4D97-AF65-F5344CB8AC3E}">
        <p14:creationId xmlns:p14="http://schemas.microsoft.com/office/powerpoint/2010/main" val="2773553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1020975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19</a:t>
            </a:fld>
            <a:endParaRPr lang="en-US"/>
          </a:p>
        </p:txBody>
      </p:sp>
    </p:spTree>
    <p:extLst>
      <p:ext uri="{BB962C8B-B14F-4D97-AF65-F5344CB8AC3E}">
        <p14:creationId xmlns:p14="http://schemas.microsoft.com/office/powerpoint/2010/main" val="533598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35</a:t>
            </a:fld>
            <a:endParaRPr lang="en-US"/>
          </a:p>
        </p:txBody>
      </p:sp>
    </p:spTree>
    <p:extLst>
      <p:ext uri="{BB962C8B-B14F-4D97-AF65-F5344CB8AC3E}">
        <p14:creationId xmlns:p14="http://schemas.microsoft.com/office/powerpoint/2010/main" val="2948453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39</a:t>
            </a:fld>
            <a:endParaRPr lang="en-US"/>
          </a:p>
        </p:txBody>
      </p:sp>
    </p:spTree>
    <p:extLst>
      <p:ext uri="{BB962C8B-B14F-4D97-AF65-F5344CB8AC3E}">
        <p14:creationId xmlns:p14="http://schemas.microsoft.com/office/powerpoint/2010/main" val="887774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80"/>
                </a:solidFill>
                <a:effectLst/>
              </a:rPr>
              <a:t># https://www.desmos.com/calculator/ibpyoojpai</a:t>
            </a:r>
          </a:p>
          <a:p>
            <a:endParaRPr lang="en-US" b="1" dirty="0">
              <a:solidFill>
                <a:srgbClr val="000080"/>
              </a:solidFill>
              <a:effectLst/>
            </a:endParaRPr>
          </a:p>
          <a:p>
            <a:r>
              <a:rPr lang="en-US" b="1" dirty="0">
                <a:solidFill>
                  <a:srgbClr val="000080"/>
                </a:solidFill>
                <a:effectLst/>
              </a:rPr>
              <a:t>import </a:t>
            </a:r>
            <a:r>
              <a:rPr lang="en-US" dirty="0" err="1"/>
              <a:t>numpy</a:t>
            </a:r>
            <a:r>
              <a:rPr lang="en-US" dirty="0"/>
              <a:t> </a:t>
            </a:r>
            <a:r>
              <a:rPr lang="en-US" b="1" dirty="0">
                <a:solidFill>
                  <a:srgbClr val="000080"/>
                </a:solidFill>
                <a:effectLst/>
              </a:rPr>
              <a:t>as </a:t>
            </a:r>
            <a:r>
              <a:rPr lang="en-US" dirty="0"/>
              <a:t>np</a:t>
            </a:r>
            <a:br>
              <a:rPr lang="en-US" dirty="0"/>
            </a:br>
            <a:br>
              <a:rPr lang="en-US" dirty="0"/>
            </a:br>
            <a:r>
              <a:rPr lang="en-US" dirty="0" err="1"/>
              <a:t>sample_means</a:t>
            </a:r>
            <a:r>
              <a:rPr lang="en-US" dirty="0"/>
              <a:t> = </a:t>
            </a:r>
            <a:r>
              <a:rPr lang="en-US" dirty="0" err="1"/>
              <a:t>np.array</a:t>
            </a:r>
            <a:r>
              <a:rPr lang="en-US" dirty="0"/>
              <a:t>([</a:t>
            </a:r>
            <a:r>
              <a:rPr lang="en-US" dirty="0" err="1"/>
              <a:t>np.average</a:t>
            </a:r>
            <a:r>
              <a:rPr lang="en-US" dirty="0"/>
              <a:t>(</a:t>
            </a:r>
            <a:r>
              <a:rPr lang="en-US" dirty="0" err="1"/>
              <a:t>np.random.normal</a:t>
            </a:r>
            <a:r>
              <a:rPr lang="en-US" dirty="0"/>
              <a:t>(</a:t>
            </a:r>
            <a:r>
              <a:rPr lang="en-US" dirty="0">
                <a:solidFill>
                  <a:srgbClr val="0000FF"/>
                </a:solidFill>
                <a:effectLst/>
              </a:rPr>
              <a:t>64.43</a:t>
            </a:r>
            <a:r>
              <a:rPr lang="en-US" dirty="0"/>
              <a:t>, </a:t>
            </a:r>
            <a:r>
              <a:rPr lang="en-US" dirty="0">
                <a:solidFill>
                  <a:srgbClr val="0000FF"/>
                </a:solidFill>
                <a:effectLst/>
              </a:rPr>
              <a:t>2.99</a:t>
            </a:r>
            <a:r>
              <a:rPr lang="en-US" dirty="0"/>
              <a:t>, </a:t>
            </a:r>
            <a:r>
              <a:rPr lang="en-US" dirty="0">
                <a:solidFill>
                  <a:srgbClr val="0000FF"/>
                </a:solidFill>
                <a:effectLst/>
              </a:rPr>
              <a:t>30</a:t>
            </a:r>
            <a:r>
              <a:rPr lang="en-US" dirty="0"/>
              <a:t>)) </a:t>
            </a:r>
            <a:r>
              <a:rPr lang="en-US" b="1" dirty="0">
                <a:solidFill>
                  <a:srgbClr val="000080"/>
                </a:solidFill>
                <a:effectLst/>
              </a:rPr>
              <a:t>for </a:t>
            </a:r>
            <a:r>
              <a:rPr lang="en-US" dirty="0" err="1"/>
              <a:t>i</a:t>
            </a:r>
            <a:r>
              <a:rPr lang="en-US" dirty="0"/>
              <a:t> </a:t>
            </a:r>
            <a:r>
              <a:rPr lang="en-US" b="1" dirty="0">
                <a:solidFill>
                  <a:srgbClr val="000080"/>
                </a:solidFill>
                <a:effectLst/>
              </a:rPr>
              <a:t>in </a:t>
            </a:r>
            <a:r>
              <a:rPr lang="en-US" dirty="0">
                <a:solidFill>
                  <a:srgbClr val="000080"/>
                </a:solidFill>
                <a:effectLst/>
              </a:rPr>
              <a:t>range</a:t>
            </a:r>
            <a:r>
              <a:rPr lang="en-US" dirty="0"/>
              <a:t>(</a:t>
            </a:r>
            <a:r>
              <a:rPr lang="en-US" dirty="0">
                <a:solidFill>
                  <a:srgbClr val="0000FF"/>
                </a:solidFill>
                <a:effectLst/>
              </a:rPr>
              <a:t>300</a:t>
            </a:r>
            <a:r>
              <a:rPr lang="en-US" dirty="0"/>
              <a:t>)])</a:t>
            </a:r>
            <a:br>
              <a:rPr lang="en-US" dirty="0"/>
            </a:br>
            <a:br>
              <a:rPr lang="en-US" dirty="0"/>
            </a:br>
            <a:r>
              <a:rPr lang="en-US" b="1" dirty="0">
                <a:solidFill>
                  <a:srgbClr val="000080"/>
                </a:solidFill>
                <a:effectLst/>
              </a:rPr>
              <a:t>for </a:t>
            </a:r>
            <a:r>
              <a:rPr lang="en-US" dirty="0"/>
              <a:t>s </a:t>
            </a:r>
            <a:r>
              <a:rPr lang="en-US" b="1" dirty="0">
                <a:solidFill>
                  <a:srgbClr val="000080"/>
                </a:solidFill>
                <a:effectLst/>
              </a:rPr>
              <a:t>in </a:t>
            </a:r>
            <a:r>
              <a:rPr lang="en-US" dirty="0" err="1"/>
              <a:t>sample_means</a:t>
            </a:r>
            <a:r>
              <a:rPr lang="en-US" dirty="0"/>
              <a:t>:</a:t>
            </a:r>
            <a:br>
              <a:rPr lang="en-US" dirty="0"/>
            </a:br>
            <a:r>
              <a:rPr lang="en-US" dirty="0"/>
              <a:t>    </a:t>
            </a:r>
            <a:r>
              <a:rPr lang="en-US" dirty="0">
                <a:solidFill>
                  <a:srgbClr val="000080"/>
                </a:solidFill>
                <a:effectLst/>
              </a:rPr>
              <a:t>print</a:t>
            </a:r>
            <a:r>
              <a:rPr lang="en-US" dirty="0"/>
              <a:t>(</a:t>
            </a:r>
            <a:r>
              <a:rPr lang="en-US" b="1" dirty="0">
                <a:solidFill>
                  <a:srgbClr val="008080"/>
                </a:solidFill>
                <a:effectLst/>
              </a:rPr>
              <a:t>"{},0"</a:t>
            </a:r>
            <a:r>
              <a:rPr lang="en-US" dirty="0"/>
              <a:t>.format(s,))</a:t>
            </a:r>
            <a:br>
              <a:rPr lang="en-US" dirty="0"/>
            </a:br>
            <a:br>
              <a:rPr lang="en-US" dirty="0"/>
            </a:br>
            <a:r>
              <a:rPr lang="en-US" dirty="0" err="1"/>
              <a:t>mean_of_means</a:t>
            </a:r>
            <a:r>
              <a:rPr lang="en-US" dirty="0"/>
              <a:t> = </a:t>
            </a:r>
            <a:r>
              <a:rPr lang="en-US" dirty="0" err="1"/>
              <a:t>np.average</a:t>
            </a:r>
            <a:r>
              <a:rPr lang="en-US" dirty="0"/>
              <a:t>(</a:t>
            </a:r>
            <a:r>
              <a:rPr lang="en-US" dirty="0" err="1"/>
              <a:t>sample_means</a:t>
            </a:r>
            <a:r>
              <a:rPr lang="en-US" dirty="0"/>
              <a:t>)</a:t>
            </a:r>
            <a:br>
              <a:rPr lang="en-US" dirty="0"/>
            </a:br>
            <a:r>
              <a:rPr lang="en-US" dirty="0" err="1"/>
              <a:t>std_error</a:t>
            </a:r>
            <a:r>
              <a:rPr lang="en-US" dirty="0"/>
              <a:t> = </a:t>
            </a:r>
            <a:r>
              <a:rPr lang="en-US" dirty="0" err="1"/>
              <a:t>np.std</a:t>
            </a:r>
            <a:r>
              <a:rPr lang="en-US" dirty="0"/>
              <a:t>(</a:t>
            </a:r>
            <a:r>
              <a:rPr lang="en-US" dirty="0" err="1"/>
              <a:t>sample_means</a:t>
            </a:r>
            <a:r>
              <a:rPr lang="en-US" dirty="0"/>
              <a:t>)</a:t>
            </a:r>
            <a:br>
              <a:rPr lang="en-US" dirty="0"/>
            </a:br>
            <a:br>
              <a:rPr lang="en-US" dirty="0"/>
            </a:br>
            <a:r>
              <a:rPr lang="en-US" dirty="0">
                <a:solidFill>
                  <a:srgbClr val="000080"/>
                </a:solidFill>
                <a:effectLst/>
              </a:rPr>
              <a:t>print</a:t>
            </a:r>
            <a:r>
              <a:rPr lang="en-US" dirty="0"/>
              <a:t>(</a:t>
            </a:r>
            <a:r>
              <a:rPr lang="en-US" b="1" dirty="0">
                <a:solidFill>
                  <a:srgbClr val="008080"/>
                </a:solidFill>
                <a:effectLst/>
              </a:rPr>
              <a:t>"mean={}, std={}"</a:t>
            </a:r>
            <a:r>
              <a:rPr lang="en-US" dirty="0"/>
              <a:t>.format(</a:t>
            </a:r>
            <a:r>
              <a:rPr lang="en-US" dirty="0" err="1"/>
              <a:t>mean_of_means</a:t>
            </a:r>
            <a:r>
              <a:rPr lang="en-US" dirty="0"/>
              <a:t>, </a:t>
            </a:r>
            <a:r>
              <a:rPr lang="en-US" dirty="0" err="1"/>
              <a:t>std_error</a:t>
            </a:r>
            <a:r>
              <a:rPr lang="en-US" dirty="0"/>
              <a:t>))</a:t>
            </a:r>
            <a:br>
              <a:rPr lang="en-US" dirty="0"/>
            </a:br>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40</a:t>
            </a:fld>
            <a:endParaRPr lang="en-US"/>
          </a:p>
        </p:txBody>
      </p:sp>
    </p:spTree>
    <p:extLst>
      <p:ext uri="{BB962C8B-B14F-4D97-AF65-F5344CB8AC3E}">
        <p14:creationId xmlns:p14="http://schemas.microsoft.com/office/powerpoint/2010/main" val="186505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1/25/2021</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p>
        </p:txBody>
      </p:sp>
    </p:spTree>
    <p:extLst>
      <p:ext uri="{BB962C8B-B14F-4D97-AF65-F5344CB8AC3E}">
        <p14:creationId xmlns:p14="http://schemas.microsoft.com/office/powerpoint/2010/main" val="15896004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1/25/2021</a:t>
            </a:fld>
            <a:endParaRPr lang="en-US"/>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sHRBg6BhKjI"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830.png"/></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svg"/></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learning.oreilly.com/scenarios/probability-from-scratch/9781492080572/"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bit.ly/2JZhop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bit.ly/2JZhopE"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Lady_tasting_tea"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desmos.com/calculator/h7lbfelf7b"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3.svg"/><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svg"/><Relationship Id="rId4" Type="http://schemas.openxmlformats.org/officeDocument/2006/relationships/image" Target="../media/image67.png"/></Relationships>
</file>

<file path=ppt/slides/_rels/slide7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sv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2.png"/></Relationships>
</file>

<file path=ppt/slides/_rels/slide7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sv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2.png"/></Relationships>
</file>

<file path=ppt/slides/_rels/slide79.xml.rels><?xml version="1.0" encoding="UTF-8" standalone="yes"?>
<Relationships xmlns="http://schemas.openxmlformats.org/package/2006/relationships"><Relationship Id="rId3" Type="http://schemas.openxmlformats.org/officeDocument/2006/relationships/hyperlink" Target="https://www.nytimes.com/1997/07/03/us/big-study-sees-no-evidence-power-lines-cause-leukemia.html" TargetMode="Externa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3" Type="http://schemas.openxmlformats.org/officeDocument/2006/relationships/hyperlink" Target="http://www.tylervigen.com/spurious-correlations" TargetMode="External"/><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3" Type="http://schemas.openxmlformats.org/officeDocument/2006/relationships/hyperlink" Target="https://www.methodspace.com/primer-p-hackin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svg"/><Relationship Id="rId4" Type="http://schemas.openxmlformats.org/officeDocument/2006/relationships/image" Target="../media/image67.png"/></Relationships>
</file>

<file path=ppt/slides/_rels/slide84.xml.rels><?xml version="1.0" encoding="UTF-8" standalone="yes"?>
<Relationships xmlns="http://schemas.openxmlformats.org/package/2006/relationships"><Relationship Id="rId2" Type="http://schemas.openxmlformats.org/officeDocument/2006/relationships/hyperlink" Target="https://www.nytimes.com/interactive/2020/04/02/us/coronavirus-social-distancing.html"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a:solidFill>
                  <a:schemeClr val="bg1"/>
                </a:solidFill>
              </a:rPr>
              <a:t>Statistics and Hypothesis Testing</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a:solidFill>
                  <a:schemeClr val="bg1"/>
                </a:solidFill>
                <a:latin typeface="+mj-lt"/>
              </a:rPr>
              <a:t>With Python</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8BCD9-6865-43E4-A51F-8AF03D71D0D8}"/>
              </a:ext>
            </a:extLst>
          </p:cNvPr>
          <p:cNvSpPr>
            <a:spLocks noGrp="1"/>
          </p:cNvSpPr>
          <p:nvPr>
            <p:ph type="title"/>
          </p:nvPr>
        </p:nvSpPr>
        <p:spPr/>
        <p:txBody>
          <a:bodyPr/>
          <a:lstStyle/>
          <a:p>
            <a:r>
              <a:rPr lang="en-US"/>
              <a:t>Mode</a:t>
            </a:r>
          </a:p>
        </p:txBody>
      </p:sp>
      <p:sp>
        <p:nvSpPr>
          <p:cNvPr id="3" name="Content Placeholder 2">
            <a:extLst>
              <a:ext uri="{FF2B5EF4-FFF2-40B4-BE49-F238E27FC236}">
                <a16:creationId xmlns:a16="http://schemas.microsoft.com/office/drawing/2014/main" id="{75F51080-A8C4-494B-98AD-30C44B6BD15C}"/>
              </a:ext>
            </a:extLst>
          </p:cNvPr>
          <p:cNvSpPr>
            <a:spLocks noGrp="1"/>
          </p:cNvSpPr>
          <p:nvPr>
            <p:ph sz="quarter" idx="10"/>
          </p:nvPr>
        </p:nvSpPr>
        <p:spPr>
          <a:xfrm>
            <a:off x="539496" y="1435608"/>
            <a:ext cx="6330696" cy="3945856"/>
          </a:xfrm>
        </p:spPr>
        <p:txBody>
          <a:bodyPr>
            <a:normAutofit fontScale="85000" lnSpcReduction="10000"/>
          </a:bodyPr>
          <a:lstStyle/>
          <a:p>
            <a:r>
              <a:rPr lang="en-US" b="1" dirty="0"/>
              <a:t>The </a:t>
            </a:r>
            <a:r>
              <a:rPr lang="en-US" b="1" dirty="0">
                <a:solidFill>
                  <a:srgbClr val="FF0000"/>
                </a:solidFill>
              </a:rPr>
              <a:t>mode</a:t>
            </a:r>
            <a:r>
              <a:rPr lang="en-US" b="1" dirty="0"/>
              <a:t> is the most frequently occurring value in a set of values. </a:t>
            </a:r>
          </a:p>
          <a:p>
            <a:r>
              <a:rPr lang="en-US" dirty="0"/>
              <a:t>The mode primarily becomes useful when values are repetitive, and you want to find which occur the most frequently. </a:t>
            </a:r>
          </a:p>
          <a:p>
            <a:r>
              <a:rPr lang="en-US" dirty="0"/>
              <a:t>When no value occurs more than once, then there is no mode. </a:t>
            </a:r>
          </a:p>
          <a:p>
            <a:r>
              <a:rPr lang="en-US" b="1" dirty="0"/>
              <a:t>When two values occur with the same frequency, then it is </a:t>
            </a:r>
            <a:r>
              <a:rPr lang="en-US" b="1" dirty="0">
                <a:solidFill>
                  <a:srgbClr val="FF0000"/>
                </a:solidFill>
              </a:rPr>
              <a:t>bimodal</a:t>
            </a:r>
            <a:r>
              <a:rPr lang="en-US" b="1" dirty="0"/>
              <a:t>.</a:t>
            </a:r>
          </a:p>
          <a:p>
            <a:r>
              <a:rPr lang="en-US" dirty="0"/>
              <a:t>Outside of repetitive data sets, you will likely not use mode very much. </a:t>
            </a:r>
          </a:p>
        </p:txBody>
      </p:sp>
      <p:sp>
        <p:nvSpPr>
          <p:cNvPr id="4" name="TextBox 3">
            <a:extLst>
              <a:ext uri="{FF2B5EF4-FFF2-40B4-BE49-F238E27FC236}">
                <a16:creationId xmlns:a16="http://schemas.microsoft.com/office/drawing/2014/main" id="{10490633-3DB2-4B68-9501-285C2C83945C}"/>
              </a:ext>
            </a:extLst>
          </p:cNvPr>
          <p:cNvSpPr txBox="1"/>
          <p:nvPr/>
        </p:nvSpPr>
        <p:spPr>
          <a:xfrm>
            <a:off x="521207" y="5522780"/>
            <a:ext cx="3080142" cy="908858"/>
          </a:xfrm>
          <a:prstGeom prst="rect">
            <a:avLst/>
          </a:prstGeom>
        </p:spPr>
        <p:txBody>
          <a:bodyPr vert="horz" wrap="square" lIns="91440" tIns="45720" rIns="91440" bIns="45720" rtlCol="0">
            <a:normAutofit/>
          </a:bodyPr>
          <a:lstStyle/>
          <a:p>
            <a:pPr algn="l">
              <a:spcAft>
                <a:spcPts val="2000"/>
              </a:spcAft>
            </a:pPr>
            <a:r>
              <a:rPr lang="en-US" sz="2400" b="1">
                <a:solidFill>
                  <a:prstClr val="black">
                    <a:lumMod val="75000"/>
                    <a:lumOff val="25000"/>
                  </a:prstClr>
                </a:solidFill>
                <a:latin typeface="Segoe UI" panose="020B0502040204020203" pitchFamily="34" charset="0"/>
                <a:cs typeface="Segoe UI" panose="020B0502040204020203" pitchFamily="34" charset="0"/>
              </a:rPr>
              <a:t>0, 3, 3, 3, 10, 11, 14</a:t>
            </a:r>
          </a:p>
        </p:txBody>
      </p:sp>
      <p:sp>
        <p:nvSpPr>
          <p:cNvPr id="5" name="Rectangle 4">
            <a:extLst>
              <a:ext uri="{FF2B5EF4-FFF2-40B4-BE49-F238E27FC236}">
                <a16:creationId xmlns:a16="http://schemas.microsoft.com/office/drawing/2014/main" id="{684986FD-FAD1-4B30-83B0-492DCF0421E0}"/>
              </a:ext>
            </a:extLst>
          </p:cNvPr>
          <p:cNvSpPr/>
          <p:nvPr/>
        </p:nvSpPr>
        <p:spPr>
          <a:xfrm>
            <a:off x="4830804" y="5495546"/>
            <a:ext cx="670560" cy="4544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C919FF-F71A-4173-9D7D-7AFE3C51DD3E}"/>
              </a:ext>
            </a:extLst>
          </p:cNvPr>
          <p:cNvSpPr/>
          <p:nvPr/>
        </p:nvSpPr>
        <p:spPr>
          <a:xfrm>
            <a:off x="5508845" y="5495545"/>
            <a:ext cx="670560" cy="4544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9B4DDD4-1B63-483D-850F-A7187356659A}"/>
              </a:ext>
            </a:extLst>
          </p:cNvPr>
          <p:cNvSpPr txBox="1"/>
          <p:nvPr/>
        </p:nvSpPr>
        <p:spPr>
          <a:xfrm>
            <a:off x="4105655" y="5501086"/>
            <a:ext cx="2892829" cy="908858"/>
          </a:xfrm>
          <a:prstGeom prst="rect">
            <a:avLst/>
          </a:prstGeom>
        </p:spPr>
        <p:txBody>
          <a:bodyPr vert="horz" wrap="square" lIns="91440" tIns="45720" rIns="91440" bIns="45720" rtlCol="0">
            <a:normAutofit/>
          </a:bodyPr>
          <a:lstStyle/>
          <a:p>
            <a:pPr algn="l">
              <a:spcAft>
                <a:spcPts val="2000"/>
              </a:spcAft>
            </a:pPr>
            <a:r>
              <a:rPr lang="en-US" sz="2400" b="1">
                <a:solidFill>
                  <a:prstClr val="black">
                    <a:lumMod val="75000"/>
                    <a:lumOff val="25000"/>
                  </a:prstClr>
                </a:solidFill>
                <a:latin typeface="Segoe UI" panose="020B0502040204020203" pitchFamily="34" charset="0"/>
                <a:cs typeface="Segoe UI" panose="020B0502040204020203" pitchFamily="34" charset="0"/>
              </a:rPr>
              <a:t>0, 1, 2, 2, 3, 3, 5, 7</a:t>
            </a:r>
          </a:p>
        </p:txBody>
      </p:sp>
      <p:sp>
        <p:nvSpPr>
          <p:cNvPr id="8" name="Rectangle 7">
            <a:extLst>
              <a:ext uri="{FF2B5EF4-FFF2-40B4-BE49-F238E27FC236}">
                <a16:creationId xmlns:a16="http://schemas.microsoft.com/office/drawing/2014/main" id="{6692F18F-747D-48E8-A91C-C6E90816E0BA}"/>
              </a:ext>
            </a:extLst>
          </p:cNvPr>
          <p:cNvSpPr/>
          <p:nvPr/>
        </p:nvSpPr>
        <p:spPr>
          <a:xfrm>
            <a:off x="865631" y="5522779"/>
            <a:ext cx="1101990" cy="4544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CB93C2F-ED11-4184-B567-57A984CF2A56}"/>
              </a:ext>
            </a:extLst>
          </p:cNvPr>
          <p:cNvSpPr txBox="1"/>
          <p:nvPr/>
        </p:nvSpPr>
        <p:spPr>
          <a:xfrm>
            <a:off x="642297" y="6118523"/>
            <a:ext cx="2848494" cy="914400"/>
          </a:xfrm>
          <a:prstGeom prst="rect">
            <a:avLst/>
          </a:prstGeom>
        </p:spPr>
        <p:txBody>
          <a:bodyPr vert="horz" wrap="none" lIns="91440" tIns="45720" rIns="91440" bIns="45720" rtlCol="0">
            <a:normAutofit/>
          </a:bodyPr>
          <a:lstStyle/>
          <a:p>
            <a:pPr algn="l">
              <a:spcAft>
                <a:spcPts val="2000"/>
              </a:spcAft>
            </a:pPr>
            <a:r>
              <a:rPr lang="en-US" sz="1600" i="1">
                <a:solidFill>
                  <a:srgbClr val="FF0000"/>
                </a:solidFill>
                <a:latin typeface="Segoe UI" panose="020B0502040204020203" pitchFamily="34" charset="0"/>
                <a:cs typeface="Segoe UI" panose="020B0502040204020203" pitchFamily="34" charset="0"/>
              </a:rPr>
              <a:t>A mode of “3”</a:t>
            </a:r>
          </a:p>
        </p:txBody>
      </p:sp>
      <p:sp>
        <p:nvSpPr>
          <p:cNvPr id="11" name="TextBox 10">
            <a:extLst>
              <a:ext uri="{FF2B5EF4-FFF2-40B4-BE49-F238E27FC236}">
                <a16:creationId xmlns:a16="http://schemas.microsoft.com/office/drawing/2014/main" id="{033EF1EC-EBE0-4CDB-8665-45A8D37C4E46}"/>
              </a:ext>
            </a:extLst>
          </p:cNvPr>
          <p:cNvSpPr txBox="1"/>
          <p:nvPr/>
        </p:nvSpPr>
        <p:spPr>
          <a:xfrm>
            <a:off x="4226745" y="6002624"/>
            <a:ext cx="2643447" cy="646331"/>
          </a:xfrm>
          <a:prstGeom prst="rect">
            <a:avLst/>
          </a:prstGeom>
          <a:noFill/>
        </p:spPr>
        <p:txBody>
          <a:bodyPr wrap="square">
            <a:spAutoFit/>
          </a:bodyPr>
          <a:lstStyle/>
          <a:p>
            <a:pPr algn="l">
              <a:spcAft>
                <a:spcPts val="2000"/>
              </a:spcAft>
            </a:pPr>
            <a:r>
              <a:rPr lang="en-US" sz="1800" i="1">
                <a:solidFill>
                  <a:srgbClr val="FF0000"/>
                </a:solidFill>
                <a:latin typeface="Segoe UI" panose="020B0502040204020203" pitchFamily="34" charset="0"/>
                <a:cs typeface="Segoe UI" panose="020B0502040204020203" pitchFamily="34" charset="0"/>
              </a:rPr>
              <a:t>Bimodal set with modes “2” and “3” </a:t>
            </a:r>
          </a:p>
        </p:txBody>
      </p:sp>
      <p:sp>
        <p:nvSpPr>
          <p:cNvPr id="12" name="Rectangle 1">
            <a:extLst>
              <a:ext uri="{FF2B5EF4-FFF2-40B4-BE49-F238E27FC236}">
                <a16:creationId xmlns:a16="http://schemas.microsoft.com/office/drawing/2014/main" id="{11DABD3B-24C9-4958-AF1C-0CF287B1AC7A}"/>
              </a:ext>
            </a:extLst>
          </p:cNvPr>
          <p:cNvSpPr>
            <a:spLocks noChangeArrowheads="1"/>
          </p:cNvSpPr>
          <p:nvPr/>
        </p:nvSpPr>
        <p:spPr bwMode="auto">
          <a:xfrm>
            <a:off x="7016772" y="1397696"/>
            <a:ext cx="4522123"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rgbClr val="808080"/>
                </a:solidFill>
                <a:effectLst/>
                <a:latin typeface="JetBrains Mono"/>
              </a:rPr>
              <a:t># Number of pets each person owns</a:t>
            </a:r>
            <a:br>
              <a:rPr kumimoji="0" lang="en-US" altLang="en-US" sz="1400" b="0" i="1" u="none" strike="noStrike" cap="none" normalizeH="0" baseline="0" dirty="0">
                <a:ln>
                  <a:noFill/>
                </a:ln>
                <a:solidFill>
                  <a:srgbClr val="80808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a:ln>
                  <a:noFill/>
                </a:ln>
                <a:solidFill>
                  <a:srgbClr val="000000"/>
                </a:solidFill>
                <a:effectLst/>
                <a:latin typeface="JetBrains Mono"/>
              </a:rPr>
              <a:t>collections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defaultdict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a:ln>
                  <a:noFill/>
                </a:ln>
                <a:solidFill>
                  <a:srgbClr val="000000"/>
                </a:solidFill>
                <a:effectLst/>
                <a:latin typeface="JetBrains Mono"/>
              </a:rPr>
              <a:t>mode(values):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counts = </a:t>
            </a:r>
            <a:r>
              <a:rPr kumimoji="0" lang="en-US" altLang="en-US" sz="1400" b="0" i="0" u="none" strike="noStrike" cap="none" normalizeH="0" baseline="0" dirty="0" err="1">
                <a:ln>
                  <a:noFill/>
                </a:ln>
                <a:solidFill>
                  <a:srgbClr val="000000"/>
                </a:solidFill>
                <a:effectLst/>
                <a:latin typeface="JetBrains Mono"/>
              </a:rPr>
              <a:t>defaultdict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0080"/>
                </a:solidFill>
                <a:effectLst/>
                <a:latin typeface="JetBrains Mono"/>
              </a:rPr>
              <a:t>lambda</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a:ln>
                  <a:noFill/>
                </a:ln>
                <a:solidFill>
                  <a:srgbClr val="000000"/>
                </a:solidFill>
                <a:effectLst/>
                <a:latin typeface="JetBrains Mono"/>
              </a:rPr>
              <a:t>s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counts[s] += </a:t>
            </a:r>
            <a:r>
              <a:rPr kumimoji="0" lang="en-US" altLang="en-US" sz="1400" b="0" i="0" u="none" strike="noStrike" cap="none" normalizeH="0" baseline="0" dirty="0">
                <a:ln>
                  <a:noFill/>
                </a:ln>
                <a:solidFill>
                  <a:srgbClr val="0000FF"/>
                </a:solidFill>
                <a:effectLst/>
                <a:latin typeface="JetBrains Mono"/>
              </a:rPr>
              <a:t>1</a:t>
            </a:r>
            <a:br>
              <a:rPr kumimoji="0" lang="en-US" altLang="en-US" sz="1400" b="0" i="0" u="none" strike="noStrike" cap="none" normalizeH="0" baseline="0" dirty="0">
                <a:ln>
                  <a:noFill/>
                </a:ln>
                <a:solidFill>
                  <a:srgbClr val="0000FF"/>
                </a:solidFill>
                <a:effectLst/>
                <a:latin typeface="JetBrains Mono"/>
              </a:rPr>
            </a:b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FF"/>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max_count</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80"/>
                </a:solidFill>
                <a:effectLst/>
                <a:latin typeface="JetBrains Mono"/>
              </a:rPr>
              <a:t>max</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counts.values</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modes = [v </a:t>
            </a: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a:ln>
                  <a:noFill/>
                </a:ln>
                <a:solidFill>
                  <a:srgbClr val="000000"/>
                </a:solidFill>
                <a:effectLst/>
                <a:latin typeface="JetBrains Mono"/>
              </a:rPr>
              <a:t>v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80"/>
                </a:solidFill>
                <a:effectLst/>
                <a:latin typeface="JetBrains Mono"/>
              </a:rPr>
              <a:t>set</a:t>
            </a:r>
            <a:r>
              <a:rPr kumimoji="0" lang="en-US" altLang="en-US" sz="1400" b="0" i="0" u="none" strike="noStrike" cap="none" normalizeH="0" baseline="0" dirty="0">
                <a:ln>
                  <a:noFill/>
                </a:ln>
                <a:solidFill>
                  <a:srgbClr val="000000"/>
                </a:solidFill>
                <a:effectLst/>
                <a:latin typeface="JetBrains Mono"/>
              </a:rPr>
              <a:t>(values) </a:t>
            </a:r>
            <a:r>
              <a:rPr kumimoji="0" lang="en-US" altLang="en-US" sz="1400" b="1" i="0" u="none" strike="noStrike" cap="none" normalizeH="0" baseline="0" dirty="0">
                <a:ln>
                  <a:noFill/>
                </a:ln>
                <a:solidFill>
                  <a:srgbClr val="000080"/>
                </a:solidFill>
                <a:effectLst/>
                <a:latin typeface="JetBrains Mono"/>
              </a:rPr>
              <a:t>if </a:t>
            </a:r>
            <a:r>
              <a:rPr kumimoji="0" lang="en-US" altLang="en-US" sz="1400" b="0" i="0" u="none" strike="noStrike" cap="none" normalizeH="0" baseline="0" dirty="0">
                <a:ln>
                  <a:noFill/>
                </a:ln>
                <a:solidFill>
                  <a:srgbClr val="000000"/>
                </a:solidFill>
                <a:effectLst/>
                <a:latin typeface="JetBrains Mono"/>
              </a:rPr>
              <a:t>counts[v] == </a:t>
            </a:r>
            <a:r>
              <a:rPr kumimoji="0" lang="en-US" altLang="en-US" sz="1400" b="0" i="0" u="none" strike="noStrike" cap="none" normalizeH="0" baseline="0" dirty="0" err="1">
                <a:ln>
                  <a:noFill/>
                </a:ln>
                <a:solidFill>
                  <a:srgbClr val="000000"/>
                </a:solidFill>
                <a:effectLst/>
                <a:latin typeface="JetBrains Mono"/>
              </a:rPr>
              <a:t>max_count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modes</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(mode(sample))</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3590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8B8C9-07A4-4D9D-A7AC-56DAFD994903}"/>
              </a:ext>
            </a:extLst>
          </p:cNvPr>
          <p:cNvSpPr>
            <a:spLocks noGrp="1"/>
          </p:cNvSpPr>
          <p:nvPr>
            <p:ph type="title"/>
          </p:nvPr>
        </p:nvSpPr>
        <p:spPr/>
        <p:txBody>
          <a:bodyPr/>
          <a:lstStyle/>
          <a:p>
            <a:r>
              <a:rPr lang="en-US"/>
              <a:t>Variance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5594BA-5B49-4946-89FB-3A829B17AA5B}"/>
                  </a:ext>
                </a:extLst>
              </p:cNvPr>
              <p:cNvSpPr>
                <a:spLocks noGrp="1"/>
              </p:cNvSpPr>
              <p:nvPr>
                <p:ph sz="quarter" idx="10"/>
              </p:nvPr>
            </p:nvSpPr>
            <p:spPr>
              <a:xfrm>
                <a:off x="539495" y="1435607"/>
                <a:ext cx="6256325" cy="5123981"/>
              </a:xfrm>
            </p:spPr>
            <p:txBody>
              <a:bodyPr>
                <a:normAutofit fontScale="92500" lnSpcReduction="20000"/>
              </a:bodyPr>
              <a:lstStyle/>
              <a:p>
                <a:r>
                  <a:rPr lang="en-US" b="1" dirty="0"/>
                  <a:t>In describing data, we are often interested in measuring the differences between the mean</a:t>
                </a:r>
                <a:r>
                  <a:rPr lang="en-US" dirty="0">
                    <a:solidFill>
                      <a:schemeClr val="tx1"/>
                    </a:solidFill>
                  </a:rPr>
                  <a:t> </a:t>
                </a:r>
                <a14:m>
                  <m:oMath xmlns:m="http://schemas.openxmlformats.org/officeDocument/2006/math">
                    <m:r>
                      <a:rPr lang="en-US" i="1" dirty="0">
                        <a:solidFill>
                          <a:schemeClr val="tx1"/>
                        </a:solidFill>
                        <a:latin typeface="Cambria Math" panose="02040503050406030204" pitchFamily="18" charset="0"/>
                      </a:rPr>
                      <m:t>𝜇</m:t>
                    </m:r>
                  </m:oMath>
                </a14:m>
                <a:r>
                  <a:rPr lang="en-US" b="1" dirty="0"/>
                  <a:t> and each data observation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i="1" dirty="0">
                            <a:solidFill>
                              <a:schemeClr val="tx1"/>
                            </a:solidFill>
                            <a:latin typeface="Cambria Math" panose="02040503050406030204" pitchFamily="18" charset="0"/>
                          </a:rPr>
                          <m:t>𝑖</m:t>
                        </m:r>
                      </m:sub>
                    </m:sSub>
                  </m:oMath>
                </a14:m>
                <a:endParaRPr lang="en-US"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sz="1600" i="1" dirty="0" smtClean="0">
                              <a:solidFill>
                                <a:schemeClr val="tx1"/>
                              </a:solidFill>
                              <a:latin typeface="Cambria Math" panose="02040503050406030204" pitchFamily="18" charset="0"/>
                            </a:rPr>
                          </m:ctrlPr>
                        </m:sSubPr>
                        <m:e>
                          <m:r>
                            <a:rPr lang="en-US" sz="1600" i="1" dirty="0">
                              <a:solidFill>
                                <a:schemeClr val="tx1"/>
                              </a:solidFill>
                              <a:latin typeface="Cambria Math" panose="02040503050406030204" pitchFamily="18" charset="0"/>
                            </a:rPr>
                            <m:t>𝑥</m:t>
                          </m:r>
                        </m:e>
                        <m:sub>
                          <m:r>
                            <a:rPr lang="en-US" sz="1600" i="1" dirty="0">
                              <a:solidFill>
                                <a:schemeClr val="tx1"/>
                              </a:solidFill>
                              <a:latin typeface="Cambria Math" panose="02040503050406030204" pitchFamily="18" charset="0"/>
                            </a:rPr>
                            <m:t>𝑖</m:t>
                          </m:r>
                        </m:sub>
                      </m:sSub>
                      <m:r>
                        <a:rPr lang="en-US" sz="1600" dirty="0">
                          <a:solidFill>
                            <a:schemeClr val="tx1"/>
                          </a:solidFill>
                          <a:latin typeface="Cambria Math" panose="02040503050406030204" pitchFamily="18" charset="0"/>
                        </a:rPr>
                        <m:t>−</m:t>
                      </m:r>
                      <m:r>
                        <a:rPr lang="en-US" sz="1600" i="1" dirty="0">
                          <a:solidFill>
                            <a:schemeClr val="tx1"/>
                          </a:solidFill>
                          <a:latin typeface="Cambria Math" panose="02040503050406030204" pitchFamily="18" charset="0"/>
                        </a:rPr>
                        <m:t>𝜇</m:t>
                      </m:r>
                    </m:oMath>
                  </m:oMathPara>
                </a14:m>
                <a:endParaRPr lang="en-US" sz="1500" b="1" dirty="0"/>
              </a:p>
              <a:p>
                <a:r>
                  <a:rPr lang="en-US" b="1" dirty="0"/>
                  <a:t>To get </a:t>
                </a:r>
                <a:r>
                  <a:rPr lang="en-US" b="1" dirty="0">
                    <a:solidFill>
                      <a:srgbClr val="FF0000"/>
                    </a:solidFill>
                  </a:rPr>
                  <a:t>variance</a:t>
                </a:r>
                <a:r>
                  <a:rPr lang="en-US" b="1" dirty="0"/>
                  <a:t> </a:t>
                </a:r>
                <a14:m>
                  <m:oMath xmlns:m="http://schemas.openxmlformats.org/officeDocument/2006/math">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𝝈</m:t>
                        </m:r>
                      </m:e>
                      <m:sup>
                        <m:r>
                          <a:rPr lang="en-US" b="1" i="1" dirty="0">
                            <a:solidFill>
                              <a:schemeClr val="tx1"/>
                            </a:solidFill>
                            <a:latin typeface="Cambria Math" panose="02040503050406030204" pitchFamily="18" charset="0"/>
                          </a:rPr>
                          <m:t>𝟐</m:t>
                        </m:r>
                      </m:sup>
                    </m:sSup>
                  </m:oMath>
                </a14:m>
                <a:r>
                  <a:rPr lang="en-US" b="1" dirty="0"/>
                  <a:t> we sum these squared differences and divide by the number of items </a:t>
                </a:r>
                <a14:m>
                  <m:oMath xmlns:m="http://schemas.openxmlformats.org/officeDocument/2006/math">
                    <m:r>
                      <a:rPr lang="en-US" b="1" i="1" dirty="0" smtClean="0">
                        <a:latin typeface="Cambria Math" panose="02040503050406030204" pitchFamily="18" charset="0"/>
                      </a:rPr>
                      <m:t>𝑵</m:t>
                    </m:r>
                  </m:oMath>
                </a14:m>
                <a:r>
                  <a:rPr lang="en-US" b="1" dirty="0"/>
                  <a:t>. </a:t>
                </a:r>
              </a:p>
              <a:p>
                <a:pPr/>
                <a14:m>
                  <m:oMathPara xmlns:m="http://schemas.openxmlformats.org/officeDocument/2006/math">
                    <m:oMathParaPr>
                      <m:jc m:val="centerGroup"/>
                    </m:oMathParaPr>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𝜎</m:t>
                          </m:r>
                        </m:e>
                        <m:sup>
                          <m:r>
                            <a:rPr lang="en-US" dirty="0">
                              <a:solidFill>
                                <a:schemeClr val="tx1"/>
                              </a:solidFill>
                              <a:latin typeface="Cambria Math" panose="02040503050406030204" pitchFamily="18" charset="0"/>
                            </a:rPr>
                            <m:t>2</m:t>
                          </m:r>
                        </m:sup>
                      </m:sSup>
                      <m:r>
                        <a:rPr lang="en-US"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nary>
                            <m:naryPr>
                              <m:chr m:val="∑"/>
                              <m:grow m:val="on"/>
                              <m:subHide m:val="on"/>
                              <m:supHide m:val="on"/>
                              <m:ctrlPr>
                                <a:rPr lang="en-US" i="1" dirty="0">
                                  <a:solidFill>
                                    <a:schemeClr val="tx1"/>
                                  </a:solidFill>
                                  <a:latin typeface="Cambria Math" panose="02040503050406030204" pitchFamily="18" charset="0"/>
                                </a:rPr>
                              </m:ctrlPr>
                            </m:naryPr>
                            <m:sub/>
                            <m:sup/>
                            <m:e>
                              <m:sSup>
                                <m:sSupPr>
                                  <m:ctrlPr>
                                    <a:rPr lang="en-US" i="1" dirty="0">
                                      <a:solidFill>
                                        <a:schemeClr val="tx1"/>
                                      </a:solidFill>
                                      <a:latin typeface="Cambria Math" panose="02040503050406030204" pitchFamily="18" charset="0"/>
                                    </a:rPr>
                                  </m:ctrlPr>
                                </m:sSupPr>
                                <m:e>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i="1" dirty="0">
                                              <a:solidFill>
                                                <a:schemeClr val="tx1"/>
                                              </a:solidFill>
                                              <a:latin typeface="Cambria Math" panose="02040503050406030204" pitchFamily="18" charset="0"/>
                                            </a:rPr>
                                            <m:t>𝑖</m:t>
                                          </m:r>
                                        </m:sub>
                                      </m:sSub>
                                      <m:r>
                                        <a:rPr lang="en-US"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𝜇</m:t>
                                      </m:r>
                                    </m:e>
                                  </m:d>
                                </m:e>
                                <m:sup>
                                  <m:r>
                                    <a:rPr lang="en-US" dirty="0">
                                      <a:solidFill>
                                        <a:schemeClr val="tx1"/>
                                      </a:solidFill>
                                      <a:latin typeface="Cambria Math" panose="02040503050406030204" pitchFamily="18" charset="0"/>
                                    </a:rPr>
                                    <m:t>2</m:t>
                                  </m:r>
                                </m:sup>
                              </m:sSup>
                            </m:e>
                          </m:nary>
                        </m:num>
                        <m:den>
                          <m:r>
                            <a:rPr lang="en-US" i="1" dirty="0">
                              <a:solidFill>
                                <a:schemeClr val="tx1"/>
                              </a:solidFill>
                              <a:latin typeface="Cambria Math" panose="02040503050406030204" pitchFamily="18" charset="0"/>
                            </a:rPr>
                            <m:t>𝑁</m:t>
                          </m:r>
                        </m:den>
                      </m:f>
                    </m:oMath>
                  </m:oMathPara>
                </a14:m>
                <a:endParaRPr lang="en-US" b="1" dirty="0"/>
              </a:p>
              <a:p>
                <a:r>
                  <a:rPr lang="en-US" dirty="0"/>
                  <a:t>In other words, we average the differences between the mean and each value. </a:t>
                </a:r>
              </a:p>
              <a:p>
                <a:r>
                  <a:rPr lang="en-US" b="1" dirty="0"/>
                  <a:t>This </a:t>
                </a:r>
                <a:r>
                  <a:rPr lang="en-US" b="1" dirty="0">
                    <a:solidFill>
                      <a:schemeClr val="tx1"/>
                    </a:solidFill>
                  </a:rPr>
                  <a:t>helps us measure how “spread out” our data is. </a:t>
                </a:r>
              </a:p>
            </p:txBody>
          </p:sp>
        </mc:Choice>
        <mc:Fallback xmlns="">
          <p:sp>
            <p:nvSpPr>
              <p:cNvPr id="3" name="Content Placeholder 2">
                <a:extLst>
                  <a:ext uri="{FF2B5EF4-FFF2-40B4-BE49-F238E27FC236}">
                    <a16:creationId xmlns:a16="http://schemas.microsoft.com/office/drawing/2014/main" id="{BD5594BA-5B49-4946-89FB-3A829B17AA5B}"/>
                  </a:ext>
                </a:extLst>
              </p:cNvPr>
              <p:cNvSpPr>
                <a:spLocks noGrp="1" noRot="1" noChangeAspect="1" noMove="1" noResize="1" noEditPoints="1" noAdjustHandles="1" noChangeArrowheads="1" noChangeShapeType="1" noTextEdit="1"/>
              </p:cNvSpPr>
              <p:nvPr>
                <p:ph sz="quarter" idx="10"/>
              </p:nvPr>
            </p:nvSpPr>
            <p:spPr>
              <a:xfrm>
                <a:off x="539495" y="1435607"/>
                <a:ext cx="6256325" cy="5123981"/>
              </a:xfrm>
              <a:blipFill>
                <a:blip r:embed="rId2"/>
                <a:stretch>
                  <a:fillRect l="-584" b="-476"/>
                </a:stretch>
              </a:blipFill>
            </p:spPr>
            <p:txBody>
              <a:bodyPr/>
              <a:lstStyle/>
              <a:p>
                <a:r>
                  <a:rPr lang="en-US">
                    <a:noFill/>
                  </a:rPr>
                  <a:t> </a:t>
                </a:r>
              </a:p>
            </p:txBody>
          </p:sp>
        </mc:Fallback>
      </mc:AlternateContent>
      <p:sp>
        <p:nvSpPr>
          <p:cNvPr id="4" name="Rectangle 1">
            <a:extLst>
              <a:ext uri="{FF2B5EF4-FFF2-40B4-BE49-F238E27FC236}">
                <a16:creationId xmlns:a16="http://schemas.microsoft.com/office/drawing/2014/main" id="{F83CAAA2-F860-4A58-9A9D-129E0EC8C021}"/>
              </a:ext>
            </a:extLst>
          </p:cNvPr>
          <p:cNvSpPr>
            <a:spLocks noChangeArrowheads="1"/>
          </p:cNvSpPr>
          <p:nvPr/>
        </p:nvSpPr>
        <p:spPr bwMode="auto">
          <a:xfrm>
            <a:off x="7147007" y="4259022"/>
            <a:ext cx="4505498"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rgbClr val="808080"/>
                </a:solidFill>
                <a:effectLst/>
                <a:latin typeface="JetBrains Mono"/>
              </a:rPr>
              <a:t># Number of pets each person owns</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a:ln>
                  <a:noFill/>
                </a:ln>
                <a:solidFill>
                  <a:srgbClr val="000000"/>
                </a:solidFill>
                <a:effectLst/>
                <a:latin typeface="JetBrains Mono"/>
              </a:rPr>
              <a:t>variance(values):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mean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(values)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var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((v - mean) ** </a:t>
            </a:r>
            <a:r>
              <a:rPr kumimoji="0" lang="en-US" altLang="en-US" sz="1400" b="0" i="0" u="none" strike="noStrike" cap="none" normalizeH="0" baseline="0" dirty="0">
                <a:ln>
                  <a:noFill/>
                </a:ln>
                <a:solidFill>
                  <a:srgbClr val="0000FF"/>
                </a:solidFill>
                <a:effectLst/>
                <a:latin typeface="JetBrains Mono"/>
              </a:rPr>
              <a:t>2 </a:t>
            </a: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a:ln>
                  <a:noFill/>
                </a:ln>
                <a:solidFill>
                  <a:srgbClr val="000000"/>
                </a:solidFill>
                <a:effectLst/>
                <a:latin typeface="JetBrains Mono"/>
              </a:rPr>
              <a:t>v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00"/>
                </a:solidFill>
                <a:effectLst/>
                <a:latin typeface="JetBrains Mono"/>
              </a:rPr>
              <a:t>values)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var</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(variance(sample))  </a:t>
            </a:r>
            <a:r>
              <a:rPr kumimoji="0" lang="en-US" altLang="en-US" sz="1400" b="0" i="1" u="none" strike="noStrike" cap="none" normalizeH="0" baseline="0" dirty="0">
                <a:ln>
                  <a:noFill/>
                </a:ln>
                <a:solidFill>
                  <a:srgbClr val="808080"/>
                </a:solidFill>
                <a:effectLst/>
                <a:latin typeface="JetBrains Mono"/>
              </a:rPr>
              <a:t># prints 4.359375</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371F4D5-1A61-47EF-BCE5-EAA0D7466636}"/>
              </a:ext>
            </a:extLst>
          </p:cNvPr>
          <p:cNvPicPr>
            <a:picLocks noChangeAspect="1"/>
          </p:cNvPicPr>
          <p:nvPr/>
        </p:nvPicPr>
        <p:blipFill>
          <a:blip r:embed="rId3"/>
          <a:stretch>
            <a:fillRect/>
          </a:stretch>
        </p:blipFill>
        <p:spPr>
          <a:xfrm>
            <a:off x="7092104" y="1435607"/>
            <a:ext cx="1821927" cy="2500684"/>
          </a:xfrm>
          <a:prstGeom prst="rect">
            <a:avLst/>
          </a:prstGeom>
        </p:spPr>
      </p:pic>
    </p:spTree>
    <p:extLst>
      <p:ext uri="{BB962C8B-B14F-4D97-AF65-F5344CB8AC3E}">
        <p14:creationId xmlns:p14="http://schemas.microsoft.com/office/powerpoint/2010/main" val="2449934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A12B-5EE7-4499-83AC-85338DAE7C7F}"/>
              </a:ext>
            </a:extLst>
          </p:cNvPr>
          <p:cNvSpPr>
            <a:spLocks noGrp="1"/>
          </p:cNvSpPr>
          <p:nvPr>
            <p:ph type="title"/>
          </p:nvPr>
        </p:nvSpPr>
        <p:spPr/>
        <p:txBody>
          <a:bodyPr/>
          <a:lstStyle/>
          <a:p>
            <a:r>
              <a:rPr lang="en-US" dirty="0"/>
              <a:t>Sample </a:t>
            </a:r>
            <a:r>
              <a:rPr lang="en-US"/>
              <a:t>Variance versus Population</a:t>
            </a:r>
            <a:r>
              <a:rPr lang="en-US" dirty="0"/>
              <a:t> Variance</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BF6B-B24B-4A86-AF8A-8D0F4967329C}"/>
                  </a:ext>
                </a:extLst>
              </p:cNvPr>
              <p:cNvSpPr>
                <a:spLocks noGrp="1"/>
              </p:cNvSpPr>
              <p:nvPr>
                <p:ph sz="quarter" idx="10"/>
              </p:nvPr>
            </p:nvSpPr>
            <p:spPr>
              <a:xfrm>
                <a:off x="539495" y="1435608"/>
                <a:ext cx="10645445" cy="4974336"/>
              </a:xfrm>
            </p:spPr>
            <p:txBody>
              <a:bodyPr>
                <a:normAutofit fontScale="92500" lnSpcReduction="10000"/>
              </a:bodyPr>
              <a:lstStyle/>
              <a:p>
                <a:r>
                  <a:rPr lang="en-US" b="1" dirty="0"/>
                  <a:t>One thing that needs to be called out: </a:t>
                </a:r>
                <a:r>
                  <a:rPr lang="en-US" dirty="0"/>
                  <a:t>there is a minor adjustment in the variance formula for a population versus a sample. </a:t>
                </a:r>
              </a:p>
              <a:p>
                <a:endParaRPr lang="en-US" dirty="0"/>
              </a:p>
              <a:p>
                <a:endParaRPr lang="en-US" dirty="0"/>
              </a:p>
              <a:p>
                <a:r>
                  <a:rPr lang="en-US" b="1" dirty="0"/>
                  <a:t>We define the sample average as </a:t>
                </a:r>
                <a14:m>
                  <m:oMath xmlns:m="http://schemas.openxmlformats.org/officeDocument/2006/math">
                    <m:acc>
                      <m:accPr>
                        <m:chr m:val="̅"/>
                        <m:ctrlPr>
                          <a:rPr lang="en-US" b="1" i="1" dirty="0" smtClean="0">
                            <a:solidFill>
                              <a:schemeClr val="tx1"/>
                            </a:solidFill>
                            <a:latin typeface="Cambria Math" panose="02040503050406030204" pitchFamily="18" charset="0"/>
                          </a:rPr>
                        </m:ctrlPr>
                      </m:accPr>
                      <m:e>
                        <m:r>
                          <a:rPr lang="en-US" b="1" i="1" dirty="0">
                            <a:solidFill>
                              <a:schemeClr val="tx1"/>
                            </a:solidFill>
                            <a:latin typeface="Cambria Math" panose="02040503050406030204" pitchFamily="18" charset="0"/>
                          </a:rPr>
                          <m:t>𝒙</m:t>
                        </m:r>
                      </m:e>
                    </m:acc>
                  </m:oMath>
                </a14:m>
                <a:r>
                  <a:rPr lang="en-US" b="1" dirty="0"/>
                  <a:t> and the population average as </a:t>
                </a:r>
                <a14:m>
                  <m:oMath xmlns:m="http://schemas.openxmlformats.org/officeDocument/2006/math">
                    <m:r>
                      <a:rPr lang="en-US" b="1" i="1" dirty="0">
                        <a:solidFill>
                          <a:schemeClr val="tx1"/>
                        </a:solidFill>
                        <a:latin typeface="Cambria Math" panose="02040503050406030204" pitchFamily="18" charset="0"/>
                      </a:rPr>
                      <m:t>𝝁</m:t>
                    </m:r>
                  </m:oMath>
                </a14:m>
                <a:r>
                  <a:rPr lang="en-US" b="1" dirty="0"/>
                  <a:t>, and the number of items is defined by </a:t>
                </a:r>
                <a14:m>
                  <m:oMath xmlns:m="http://schemas.openxmlformats.org/officeDocument/2006/math">
                    <m:r>
                      <a:rPr lang="en-US" i="1" dirty="0">
                        <a:solidFill>
                          <a:schemeClr val="tx1"/>
                        </a:solidFill>
                        <a:latin typeface="Cambria Math" panose="02040503050406030204" pitchFamily="18" charset="0"/>
                      </a:rPr>
                      <m:t>𝑛</m:t>
                    </m:r>
                    <m:r>
                      <a:rPr lang="en-US" b="0" i="1" dirty="0" smtClean="0">
                        <a:solidFill>
                          <a:schemeClr val="tx1"/>
                        </a:solidFill>
                        <a:latin typeface="Cambria Math" panose="02040503050406030204" pitchFamily="18" charset="0"/>
                      </a:rPr>
                      <m:t> </m:t>
                    </m:r>
                  </m:oMath>
                </a14:m>
                <a:r>
                  <a:rPr lang="en-US" b="1" dirty="0"/>
                  <a:t>or</a:t>
                </a:r>
                <a:r>
                  <a:rPr lang="en-US" dirty="0"/>
                  <a:t> </a:t>
                </a:r>
                <a14:m>
                  <m:oMath xmlns:m="http://schemas.openxmlformats.org/officeDocument/2006/math">
                    <m:r>
                      <a:rPr lang="en-US" i="1" dirty="0">
                        <a:solidFill>
                          <a:schemeClr val="tx1"/>
                        </a:solidFill>
                        <a:latin typeface="Cambria Math" panose="02040503050406030204" pitchFamily="18" charset="0"/>
                      </a:rPr>
                      <m:t>𝑁</m:t>
                    </m:r>
                  </m:oMath>
                </a14:m>
                <a:r>
                  <a:rPr lang="en-US" dirty="0"/>
                  <a:t> </a:t>
                </a:r>
                <a:r>
                  <a:rPr lang="en-US" b="1" dirty="0"/>
                  <a:t>respectively</a:t>
                </a:r>
                <a:r>
                  <a:rPr lang="en-US" dirty="0"/>
                  <a:t>. </a:t>
                </a:r>
              </a:p>
              <a:p>
                <a:r>
                  <a:rPr lang="en-US" dirty="0"/>
                  <a:t>Why do we subtract “1” from </a:t>
                </a:r>
                <a14:m>
                  <m:oMath xmlns:m="http://schemas.openxmlformats.org/officeDocument/2006/math">
                    <m:r>
                      <a:rPr lang="en-US" i="1" dirty="0" smtClean="0">
                        <a:solidFill>
                          <a:schemeClr val="tx1"/>
                        </a:solidFill>
                        <a:latin typeface="Cambria Math" panose="02040503050406030204" pitchFamily="18" charset="0"/>
                      </a:rPr>
                      <m:t>𝑛</m:t>
                    </m:r>
                  </m:oMath>
                </a14:m>
                <a:r>
                  <a:rPr lang="en-US" dirty="0"/>
                  <a:t> in the sample? This is to decrease the bias in the sample and not underestimate the variance of the population based on the sample. </a:t>
                </a:r>
              </a:p>
              <a:p>
                <a:r>
                  <a:rPr lang="en-US" b="1" dirty="0"/>
                  <a:t>Learn more: </a:t>
                </a:r>
                <a:r>
                  <a:rPr lang="en-US" dirty="0">
                    <a:hlinkClick r:id="rId3"/>
                  </a:rPr>
                  <a:t>https://youtu.be/sHRBg6BhKjI</a:t>
                </a:r>
                <a:endParaRPr lang="en-US" dirty="0"/>
              </a:p>
              <a:p>
                <a:endParaRPr lang="en-US" dirty="0"/>
              </a:p>
            </p:txBody>
          </p:sp>
        </mc:Choice>
        <mc:Fallback xmlns="">
          <p:sp>
            <p:nvSpPr>
              <p:cNvPr id="3" name="Content Placeholder 2">
                <a:extLst>
                  <a:ext uri="{FF2B5EF4-FFF2-40B4-BE49-F238E27FC236}">
                    <a16:creationId xmlns:a16="http://schemas.microsoft.com/office/drawing/2014/main" id="{F4DBBF6B-B24B-4A86-AF8A-8D0F4967329C}"/>
                  </a:ext>
                </a:extLst>
              </p:cNvPr>
              <p:cNvSpPr>
                <a:spLocks noGrp="1" noRot="1" noChangeAspect="1" noMove="1" noResize="1" noEditPoints="1" noAdjustHandles="1" noChangeArrowheads="1" noChangeShapeType="1" noTextEdit="1"/>
              </p:cNvSpPr>
              <p:nvPr>
                <p:ph sz="quarter" idx="10"/>
              </p:nvPr>
            </p:nvSpPr>
            <p:spPr>
              <a:xfrm>
                <a:off x="539495" y="1435608"/>
                <a:ext cx="10645445" cy="4974336"/>
              </a:xfrm>
              <a:blipFill>
                <a:blip r:embed="rId4"/>
                <a:stretch>
                  <a:fillRect l="-3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4E40E7CA-3CFA-4948-A226-26CB704ED5CB}"/>
                  </a:ext>
                </a:extLst>
              </p:cNvPr>
              <p:cNvGraphicFramePr>
                <a:graphicFrameLocks noGrp="1"/>
              </p:cNvGraphicFramePr>
              <p:nvPr>
                <p:extLst>
                  <p:ext uri="{D42A27DB-BD31-4B8C-83A1-F6EECF244321}">
                    <p14:modId xmlns:p14="http://schemas.microsoft.com/office/powerpoint/2010/main" val="895328043"/>
                  </p:ext>
                </p:extLst>
              </p:nvPr>
            </p:nvGraphicFramePr>
            <p:xfrm>
              <a:off x="1405589" y="2432168"/>
              <a:ext cx="8128000" cy="1052683"/>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780808339"/>
                        </a:ext>
                      </a:extLst>
                    </a:gridCol>
                    <a:gridCol w="4064000">
                      <a:extLst>
                        <a:ext uri="{9D8B030D-6E8A-4147-A177-3AD203B41FA5}">
                          <a16:colId xmlns:a16="http://schemas.microsoft.com/office/drawing/2014/main" val="929761866"/>
                        </a:ext>
                      </a:extLst>
                    </a:gridCol>
                  </a:tblGrid>
                  <a:tr h="377614">
                    <a:tc>
                      <a:txBody>
                        <a:bodyPr/>
                        <a:lstStyle/>
                        <a:p>
                          <a:pPr algn="ctr"/>
                          <a:r>
                            <a:rPr lang="en-US" dirty="0">
                              <a:solidFill>
                                <a:schemeClr val="tx1"/>
                              </a:solidFill>
                            </a:rPr>
                            <a:t>SAMPLE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solidFill>
                                <a:schemeClr val="tx1"/>
                              </a:solidFill>
                            </a:rPr>
                            <a:t>POPULATION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9151745"/>
                      </a:ext>
                    </a:extLst>
                  </a:tr>
                  <a:tr h="338967">
                    <a:tc>
                      <a:txBody>
                        <a:bodyPr/>
                        <a:lstStyle/>
                        <a:p>
                          <a:pPr/>
                          <a14:m>
                            <m:oMathPara xmlns:m="http://schemas.openxmlformats.org/officeDocument/2006/math">
                              <m:oMathParaPr>
                                <m:jc m:val="centerGroup"/>
                              </m:oMathParaPr>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𝑆</m:t>
                                    </m:r>
                                  </m:e>
                                  <m:sup>
                                    <m:r>
                                      <a:rPr lang="en-US" i="0" dirty="0">
                                        <a:solidFill>
                                          <a:schemeClr val="tx1"/>
                                        </a:solidFill>
                                        <a:latin typeface="Cambria Math" panose="02040503050406030204" pitchFamily="18" charset="0"/>
                                      </a:rPr>
                                      <m:t>2</m:t>
                                    </m:r>
                                  </m:sup>
                                </m:sSup>
                                <m:r>
                                  <a:rPr lang="en-US" i="0"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nary>
                                      <m:naryPr>
                                        <m:chr m:val="∑"/>
                                        <m:grow m:val="on"/>
                                        <m:subHide m:val="on"/>
                                        <m:supHide m:val="on"/>
                                        <m:ctrlPr>
                                          <a:rPr lang="en-US" i="1" dirty="0">
                                            <a:solidFill>
                                              <a:schemeClr val="tx1"/>
                                            </a:solidFill>
                                            <a:latin typeface="Cambria Math" panose="02040503050406030204" pitchFamily="18" charset="0"/>
                                          </a:rPr>
                                        </m:ctrlPr>
                                      </m:naryPr>
                                      <m:sub/>
                                      <m:sup/>
                                      <m:e>
                                        <m:sSup>
                                          <m:sSupPr>
                                            <m:ctrlPr>
                                              <a:rPr lang="en-US" i="1" dirty="0">
                                                <a:solidFill>
                                                  <a:schemeClr val="tx1"/>
                                                </a:solidFill>
                                                <a:latin typeface="Cambria Math" panose="02040503050406030204" pitchFamily="18" charset="0"/>
                                              </a:rPr>
                                            </m:ctrlPr>
                                          </m:sSupPr>
                                          <m:e>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i="1" dirty="0">
                                                        <a:solidFill>
                                                          <a:schemeClr val="tx1"/>
                                                        </a:solidFill>
                                                        <a:latin typeface="Cambria Math" panose="02040503050406030204" pitchFamily="18" charset="0"/>
                                                      </a:rPr>
                                                      <m:t>𝑖</m:t>
                                                    </m:r>
                                                  </m:sub>
                                                </m:sSub>
                                                <m:r>
                                                  <a:rPr lang="en-US" i="0" dirty="0">
                                                    <a:solidFill>
                                                      <a:schemeClr val="tx1"/>
                                                    </a:solidFill>
                                                    <a:latin typeface="Cambria Math" panose="02040503050406030204" pitchFamily="18" charset="0"/>
                                                  </a:rPr>
                                                  <m:t>−</m:t>
                                                </m:r>
                                                <m:acc>
                                                  <m:accPr>
                                                    <m:chr m:val="̅"/>
                                                    <m:ctrlPr>
                                                      <a:rPr lang="en-US" i="1" dirty="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e>
                                            </m:d>
                                          </m:e>
                                          <m:sup>
                                            <m:r>
                                              <a:rPr lang="en-US" i="0" dirty="0">
                                                <a:solidFill>
                                                  <a:schemeClr val="tx1"/>
                                                </a:solidFill>
                                                <a:latin typeface="Cambria Math" panose="02040503050406030204" pitchFamily="18" charset="0"/>
                                              </a:rPr>
                                              <m:t>2</m:t>
                                            </m:r>
                                          </m:sup>
                                        </m:sSup>
                                      </m:e>
                                    </m:nary>
                                  </m:num>
                                  <m:den>
                                    <m:r>
                                      <a:rPr lang="en-US" i="1" dirty="0">
                                        <a:solidFill>
                                          <a:schemeClr val="tx1"/>
                                        </a:solidFill>
                                        <a:latin typeface="Cambria Math" panose="02040503050406030204" pitchFamily="18" charset="0"/>
                                      </a:rPr>
                                      <m:t>𝑛</m:t>
                                    </m:r>
                                    <m:r>
                                      <a:rPr lang="en-US" i="0" dirty="0">
                                        <a:solidFill>
                                          <a:schemeClr val="tx1"/>
                                        </a:solidFill>
                                        <a:latin typeface="Cambria Math" panose="02040503050406030204" pitchFamily="18" charset="0"/>
                                      </a:rPr>
                                      <m:t>−1</m:t>
                                    </m:r>
                                  </m:den>
                                </m:f>
                              </m:oMath>
                            </m:oMathPara>
                          </a14:m>
                          <a:endParaRPr lang="en-US">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𝜎</m:t>
                                    </m:r>
                                  </m:e>
                                  <m:sup>
                                    <m:r>
                                      <a:rPr lang="en-US" i="0" dirty="0">
                                        <a:solidFill>
                                          <a:schemeClr val="tx1"/>
                                        </a:solidFill>
                                        <a:latin typeface="Cambria Math" panose="02040503050406030204" pitchFamily="18" charset="0"/>
                                      </a:rPr>
                                      <m:t>2</m:t>
                                    </m:r>
                                  </m:sup>
                                </m:sSup>
                                <m:r>
                                  <a:rPr lang="en-US" i="0"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nary>
                                      <m:naryPr>
                                        <m:chr m:val="∑"/>
                                        <m:grow m:val="on"/>
                                        <m:subHide m:val="on"/>
                                        <m:supHide m:val="on"/>
                                        <m:ctrlPr>
                                          <a:rPr lang="en-US" i="1" dirty="0">
                                            <a:solidFill>
                                              <a:schemeClr val="tx1"/>
                                            </a:solidFill>
                                            <a:latin typeface="Cambria Math" panose="02040503050406030204" pitchFamily="18" charset="0"/>
                                          </a:rPr>
                                        </m:ctrlPr>
                                      </m:naryPr>
                                      <m:sub/>
                                      <m:sup/>
                                      <m:e>
                                        <m:sSup>
                                          <m:sSupPr>
                                            <m:ctrlPr>
                                              <a:rPr lang="en-US" i="1" dirty="0">
                                                <a:solidFill>
                                                  <a:schemeClr val="tx1"/>
                                                </a:solidFill>
                                                <a:latin typeface="Cambria Math" panose="02040503050406030204" pitchFamily="18" charset="0"/>
                                              </a:rPr>
                                            </m:ctrlPr>
                                          </m:sSupPr>
                                          <m:e>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i="1" dirty="0">
                                                        <a:solidFill>
                                                          <a:schemeClr val="tx1"/>
                                                        </a:solidFill>
                                                        <a:latin typeface="Cambria Math" panose="02040503050406030204" pitchFamily="18" charset="0"/>
                                                      </a:rPr>
                                                      <m:t>𝑖</m:t>
                                                    </m:r>
                                                  </m:sub>
                                                </m:sSub>
                                                <m:r>
                                                  <a:rPr lang="en-US" i="0"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𝜇</m:t>
                                                </m:r>
                                              </m:e>
                                            </m:d>
                                          </m:e>
                                          <m:sup>
                                            <m:r>
                                              <a:rPr lang="en-US" i="0" dirty="0">
                                                <a:solidFill>
                                                  <a:schemeClr val="tx1"/>
                                                </a:solidFill>
                                                <a:latin typeface="Cambria Math" panose="02040503050406030204" pitchFamily="18" charset="0"/>
                                              </a:rPr>
                                              <m:t>2</m:t>
                                            </m:r>
                                          </m:sup>
                                        </m:sSup>
                                      </m:e>
                                    </m:nary>
                                  </m:num>
                                  <m:den>
                                    <m:r>
                                      <a:rPr lang="en-US" i="1" dirty="0" smtClean="0">
                                        <a:solidFill>
                                          <a:schemeClr val="tx1"/>
                                        </a:solidFill>
                                        <a:latin typeface="Cambria Math" panose="02040503050406030204" pitchFamily="18" charset="0"/>
                                      </a:rPr>
                                      <m:t>𝑁</m:t>
                                    </m:r>
                                  </m:den>
                                </m:f>
                              </m:oMath>
                            </m:oMathPara>
                          </a14:m>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34393436"/>
                      </a:ext>
                    </a:extLst>
                  </a:tr>
                </a:tbl>
              </a:graphicData>
            </a:graphic>
          </p:graphicFrame>
        </mc:Choice>
        <mc:Fallback xmlns="">
          <p:graphicFrame>
            <p:nvGraphicFramePr>
              <p:cNvPr id="4" name="Table 4">
                <a:extLst>
                  <a:ext uri="{FF2B5EF4-FFF2-40B4-BE49-F238E27FC236}">
                    <a16:creationId xmlns:a16="http://schemas.microsoft.com/office/drawing/2014/main" id="{4E40E7CA-3CFA-4948-A226-26CB704ED5CB}"/>
                  </a:ext>
                </a:extLst>
              </p:cNvPr>
              <p:cNvGraphicFramePr>
                <a:graphicFrameLocks noGrp="1"/>
              </p:cNvGraphicFramePr>
              <p:nvPr>
                <p:extLst>
                  <p:ext uri="{D42A27DB-BD31-4B8C-83A1-F6EECF244321}">
                    <p14:modId xmlns:p14="http://schemas.microsoft.com/office/powerpoint/2010/main" val="895328043"/>
                  </p:ext>
                </p:extLst>
              </p:nvPr>
            </p:nvGraphicFramePr>
            <p:xfrm>
              <a:off x="1405589" y="2432168"/>
              <a:ext cx="8128000" cy="1052683"/>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780808339"/>
                        </a:ext>
                      </a:extLst>
                    </a:gridCol>
                    <a:gridCol w="4064000">
                      <a:extLst>
                        <a:ext uri="{9D8B030D-6E8A-4147-A177-3AD203B41FA5}">
                          <a16:colId xmlns:a16="http://schemas.microsoft.com/office/drawing/2014/main" val="929761866"/>
                        </a:ext>
                      </a:extLst>
                    </a:gridCol>
                  </a:tblGrid>
                  <a:tr h="377614">
                    <a:tc>
                      <a:txBody>
                        <a:bodyPr/>
                        <a:lstStyle/>
                        <a:p>
                          <a:pPr algn="ctr"/>
                          <a:r>
                            <a:rPr lang="en-US" dirty="0">
                              <a:solidFill>
                                <a:schemeClr val="tx1"/>
                              </a:solidFill>
                            </a:rPr>
                            <a:t>SAMPLE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solidFill>
                                <a:schemeClr val="tx1"/>
                              </a:solidFill>
                            </a:rPr>
                            <a:t>POPULATION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9151745"/>
                      </a:ext>
                    </a:extLst>
                  </a:tr>
                  <a:tr h="675069">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5"/>
                          <a:stretch>
                            <a:fillRect t="-58929" r="-100000"/>
                          </a:stretch>
                        </a:blipFill>
                      </a:tcPr>
                    </a:tc>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5"/>
                          <a:stretch>
                            <a:fillRect l="-100000" t="-58929"/>
                          </a:stretch>
                        </a:blipFill>
                      </a:tcPr>
                    </a:tc>
                    <a:extLst>
                      <a:ext uri="{0D108BD9-81ED-4DB2-BD59-A6C34878D82A}">
                        <a16:rowId xmlns:a16="http://schemas.microsoft.com/office/drawing/2014/main" val="934393436"/>
                      </a:ext>
                    </a:extLst>
                  </a:tr>
                </a:tbl>
              </a:graphicData>
            </a:graphic>
          </p:graphicFrame>
        </mc:Fallback>
      </mc:AlternateContent>
    </p:spTree>
    <p:extLst>
      <p:ext uri="{BB962C8B-B14F-4D97-AF65-F5344CB8AC3E}">
        <p14:creationId xmlns:p14="http://schemas.microsoft.com/office/powerpoint/2010/main" val="1781420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7E37D-AF5D-4A14-8835-72C9EEAC38B6}"/>
              </a:ext>
            </a:extLst>
          </p:cNvPr>
          <p:cNvSpPr>
            <a:spLocks noGrp="1"/>
          </p:cNvSpPr>
          <p:nvPr>
            <p:ph type="title"/>
          </p:nvPr>
        </p:nvSpPr>
        <p:spPr/>
        <p:txBody>
          <a:bodyPr/>
          <a:lstStyle/>
          <a:p>
            <a:r>
              <a:rPr lang="en-US"/>
              <a:t>Standard Deviation</a:t>
            </a:r>
          </a:p>
        </p:txBody>
      </p:sp>
      <p:sp>
        <p:nvSpPr>
          <p:cNvPr id="3" name="Content Placeholder 2">
            <a:extLst>
              <a:ext uri="{FF2B5EF4-FFF2-40B4-BE49-F238E27FC236}">
                <a16:creationId xmlns:a16="http://schemas.microsoft.com/office/drawing/2014/main" id="{AB8C7318-D42E-4330-ABBC-6B0AD3277AD9}"/>
              </a:ext>
            </a:extLst>
          </p:cNvPr>
          <p:cNvSpPr>
            <a:spLocks noGrp="1"/>
          </p:cNvSpPr>
          <p:nvPr>
            <p:ph sz="quarter" idx="10"/>
          </p:nvPr>
        </p:nvSpPr>
        <p:spPr>
          <a:xfrm>
            <a:off x="539496" y="1435608"/>
            <a:ext cx="6783019" cy="4906670"/>
          </a:xfrm>
        </p:spPr>
        <p:txBody>
          <a:bodyPr>
            <a:normAutofit/>
          </a:bodyPr>
          <a:lstStyle/>
          <a:p>
            <a:r>
              <a:rPr lang="en-US" b="1" i="0">
                <a:latin typeface="Segoe UI (Body)"/>
              </a:rPr>
              <a:t>To make variance easier to interpret, we often want to square root it to give us the </a:t>
            </a:r>
            <a:r>
              <a:rPr lang="en-US" b="1" i="0">
                <a:solidFill>
                  <a:srgbClr val="FF0000"/>
                </a:solidFill>
                <a:latin typeface="Segoe UI (Body)"/>
              </a:rPr>
              <a:t>standard deviation</a:t>
            </a:r>
            <a:r>
              <a:rPr lang="en-US" i="0">
                <a:latin typeface="Segoe UI (Body)"/>
              </a:rPr>
              <a:t>.  </a:t>
            </a:r>
          </a:p>
          <a:p>
            <a:endParaRPr lang="en-US" i="0">
              <a:latin typeface="Segoe UI (Body)"/>
            </a:endParaRPr>
          </a:p>
          <a:p>
            <a:endParaRPr lang="en-US">
              <a:latin typeface="Segoe UI (Body)"/>
            </a:endParaRPr>
          </a:p>
          <a:p>
            <a:r>
              <a:rPr lang="en-US">
                <a:latin typeface="Segoe UI (Body)"/>
              </a:rPr>
              <a:t>This effectively undoes the squares and back into units we can meaningfully interpret. </a:t>
            </a:r>
          </a:p>
          <a:p>
            <a:r>
              <a:rPr lang="en-US">
                <a:latin typeface="Segoe UI (Body)"/>
              </a:rPr>
              <a:t>For example, the standard deviation for the number of pets each person owns (based on our sample) is 2.0879. </a:t>
            </a:r>
          </a:p>
        </p:txBody>
      </p:sp>
      <p:sp>
        <p:nvSpPr>
          <p:cNvPr id="4" name="Rectangle 1">
            <a:extLst>
              <a:ext uri="{FF2B5EF4-FFF2-40B4-BE49-F238E27FC236}">
                <a16:creationId xmlns:a16="http://schemas.microsoft.com/office/drawing/2014/main" id="{FE2149E7-2362-414C-87AC-529C955EFBE2}"/>
              </a:ext>
            </a:extLst>
          </p:cNvPr>
          <p:cNvSpPr>
            <a:spLocks noChangeArrowheads="1"/>
          </p:cNvSpPr>
          <p:nvPr/>
        </p:nvSpPr>
        <p:spPr bwMode="auto">
          <a:xfrm>
            <a:off x="7731557" y="1712607"/>
            <a:ext cx="3920947"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80"/>
                </a:solidFill>
                <a:effectLst/>
                <a:latin typeface="JetBrains Mono"/>
              </a:rPr>
              <a:t>from </a:t>
            </a:r>
            <a:r>
              <a:rPr kumimoji="0" lang="en-US" altLang="en-US" sz="1200" b="0" i="0" u="none" strike="noStrike" cap="none" normalizeH="0" baseline="0" dirty="0">
                <a:ln>
                  <a:noFill/>
                </a:ln>
                <a:solidFill>
                  <a:srgbClr val="000000"/>
                </a:solidFill>
                <a:effectLst/>
                <a:latin typeface="JetBrains Mono"/>
              </a:rPr>
              <a:t>math </a:t>
            </a:r>
            <a:r>
              <a:rPr kumimoji="0" lang="en-US" altLang="en-US" sz="1200" b="1" i="0" u="none" strike="noStrike" cap="none" normalizeH="0" baseline="0" dirty="0">
                <a:ln>
                  <a:noFill/>
                </a:ln>
                <a:solidFill>
                  <a:srgbClr val="000080"/>
                </a:solidFill>
                <a:effectLst/>
                <a:latin typeface="JetBrains Mono"/>
              </a:rPr>
              <a:t>import </a:t>
            </a:r>
            <a:r>
              <a:rPr kumimoji="0" lang="en-US" altLang="en-US" sz="1200" b="0" i="0" u="none" strike="noStrike" cap="none" normalizeH="0" baseline="0" dirty="0">
                <a:ln>
                  <a:noFill/>
                </a:ln>
                <a:solidFill>
                  <a:srgbClr val="000000"/>
                </a:solidFill>
                <a:effectLst/>
                <a:latin typeface="JetBrains Mono"/>
              </a:rPr>
              <a:t>sqrt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1" u="none" strike="noStrike" cap="none" normalizeH="0" baseline="0" dirty="0">
                <a:ln>
                  <a:noFill/>
                </a:ln>
                <a:solidFill>
                  <a:srgbClr val="808080"/>
                </a:solidFill>
                <a:effectLst/>
                <a:latin typeface="JetBrains Mono"/>
              </a:rPr>
              <a:t># Number of pets each person owns</a:t>
            </a:r>
            <a:br>
              <a:rPr kumimoji="0" lang="en-US" altLang="en-US" sz="1200" b="0" i="1"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000000"/>
                </a:solidFill>
                <a:effectLst/>
                <a:latin typeface="JetBrains Mono"/>
              </a:rPr>
              <a:t>sample = [</a:t>
            </a:r>
            <a:r>
              <a:rPr kumimoji="0" lang="en-US" altLang="en-US" sz="1200" b="0" i="0" u="none" strike="noStrike" cap="none" normalizeH="0" baseline="0" dirty="0">
                <a:ln>
                  <a:noFill/>
                </a:ln>
                <a:solidFill>
                  <a:srgbClr val="0000FF"/>
                </a:solidFill>
                <a:effectLst/>
                <a:latin typeface="JetBrains Mono"/>
              </a:rPr>
              <a:t>1</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3</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2</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5</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7</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0</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2</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3</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1" i="0" u="none" strike="noStrike" cap="none" normalizeH="0" baseline="0" dirty="0">
                <a:ln>
                  <a:noFill/>
                </a:ln>
                <a:solidFill>
                  <a:srgbClr val="000080"/>
                </a:solidFill>
                <a:effectLst/>
                <a:latin typeface="JetBrains Mono"/>
              </a:rPr>
              <a:t>def </a:t>
            </a:r>
            <a:r>
              <a:rPr kumimoji="0" lang="en-US" altLang="en-US" sz="1200" b="0" i="0" u="none" strike="noStrike" cap="none" normalizeH="0" baseline="0" dirty="0">
                <a:ln>
                  <a:noFill/>
                </a:ln>
                <a:solidFill>
                  <a:srgbClr val="000000"/>
                </a:solidFill>
                <a:effectLst/>
                <a:latin typeface="JetBrains Mono"/>
              </a:rPr>
              <a:t>variance(values):</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mean = </a:t>
            </a:r>
            <a:r>
              <a:rPr kumimoji="0" lang="en-US" altLang="en-US" sz="1200" b="0" i="0" u="none" strike="noStrike" cap="none" normalizeH="0" baseline="0" dirty="0">
                <a:ln>
                  <a:noFill/>
                </a:ln>
                <a:solidFill>
                  <a:srgbClr val="000080"/>
                </a:solidFill>
                <a:effectLst/>
                <a:latin typeface="JetBrains Mono"/>
              </a:rPr>
              <a:t>sum</a:t>
            </a:r>
            <a:r>
              <a:rPr kumimoji="0" lang="en-US" altLang="en-US" sz="1200" b="0" i="0" u="none" strike="noStrike" cap="none" normalizeH="0" baseline="0" dirty="0">
                <a:ln>
                  <a:noFill/>
                </a:ln>
                <a:solidFill>
                  <a:srgbClr val="000000"/>
                </a:solidFill>
                <a:effectLst/>
                <a:latin typeface="JetBrains Mono"/>
              </a:rPr>
              <a:t>(values) / </a:t>
            </a:r>
            <a:r>
              <a:rPr kumimoji="0" lang="en-US" altLang="en-US" sz="1200" b="0" i="0" u="none" strike="noStrike" cap="none" normalizeH="0" baseline="0" dirty="0" err="1">
                <a:ln>
                  <a:noFill/>
                </a:ln>
                <a:solidFill>
                  <a:srgbClr val="000080"/>
                </a:solidFill>
                <a:effectLst/>
                <a:latin typeface="JetBrains Mono"/>
              </a:rPr>
              <a:t>len</a:t>
            </a:r>
            <a:r>
              <a:rPr kumimoji="0" lang="en-US" altLang="en-US" sz="1200" b="0" i="0" u="none" strike="noStrike" cap="none" normalizeH="0" baseline="0" dirty="0">
                <a:ln>
                  <a:noFill/>
                </a:ln>
                <a:solidFill>
                  <a:srgbClr val="000000"/>
                </a:solidFill>
                <a:effectLst/>
                <a:latin typeface="JetBrains Mono"/>
              </a:rPr>
              <a:t>(values)</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var = </a:t>
            </a:r>
            <a:r>
              <a:rPr kumimoji="0" lang="en-US" altLang="en-US" sz="1200" b="0" i="0" u="none" strike="noStrike" cap="none" normalizeH="0" baseline="0" dirty="0">
                <a:ln>
                  <a:noFill/>
                </a:ln>
                <a:solidFill>
                  <a:srgbClr val="000080"/>
                </a:solidFill>
                <a:effectLst/>
                <a:latin typeface="JetBrains Mono"/>
              </a:rPr>
              <a:t>sum</a:t>
            </a:r>
            <a:r>
              <a:rPr kumimoji="0" lang="en-US" altLang="en-US" sz="1200" b="0" i="0" u="none" strike="noStrike" cap="none" normalizeH="0" baseline="0" dirty="0">
                <a:ln>
                  <a:noFill/>
                </a:ln>
                <a:solidFill>
                  <a:srgbClr val="000000"/>
                </a:solidFill>
                <a:effectLst/>
                <a:latin typeface="JetBrains Mono"/>
              </a:rPr>
              <a:t>((v - mean) ** </a:t>
            </a:r>
            <a:r>
              <a:rPr kumimoji="0" lang="en-US" altLang="en-US" sz="1200" b="0" i="0" u="none" strike="noStrike" cap="none" normalizeH="0" baseline="0" dirty="0">
                <a:ln>
                  <a:noFill/>
                </a:ln>
                <a:solidFill>
                  <a:srgbClr val="0000FF"/>
                </a:solidFill>
                <a:effectLst/>
                <a:latin typeface="JetBrains Mono"/>
              </a:rPr>
              <a:t>2 </a:t>
            </a:r>
            <a:r>
              <a:rPr kumimoji="0" lang="en-US" altLang="en-US" sz="1200" b="1" i="0" u="none" strike="noStrike" cap="none" normalizeH="0" baseline="0" dirty="0">
                <a:ln>
                  <a:noFill/>
                </a:ln>
                <a:solidFill>
                  <a:srgbClr val="000080"/>
                </a:solidFill>
                <a:effectLst/>
                <a:latin typeface="JetBrains Mono"/>
              </a:rPr>
              <a:t>for </a:t>
            </a:r>
            <a:r>
              <a:rPr kumimoji="0" lang="en-US" altLang="en-US" sz="1200" b="0" i="0" u="none" strike="noStrike" cap="none" normalizeH="0" baseline="0" dirty="0">
                <a:ln>
                  <a:noFill/>
                </a:ln>
                <a:solidFill>
                  <a:srgbClr val="000000"/>
                </a:solidFill>
                <a:effectLst/>
                <a:latin typeface="JetBrains Mono"/>
              </a:rPr>
              <a:t>v </a:t>
            </a:r>
            <a:r>
              <a:rPr kumimoji="0" lang="en-US" altLang="en-US" sz="1200" b="1" i="0" u="none" strike="noStrike" cap="none" normalizeH="0" baseline="0" dirty="0">
                <a:ln>
                  <a:noFill/>
                </a:ln>
                <a:solidFill>
                  <a:srgbClr val="000080"/>
                </a:solidFill>
                <a:effectLst/>
                <a:latin typeface="JetBrains Mono"/>
              </a:rPr>
              <a:t>in </a:t>
            </a:r>
            <a:r>
              <a:rPr kumimoji="0" lang="en-US" altLang="en-US" sz="1200" b="0" i="0" u="none" strike="noStrike" cap="none" normalizeH="0" baseline="0" dirty="0">
                <a:ln>
                  <a:noFill/>
                </a:ln>
                <a:solidFill>
                  <a:srgbClr val="000000"/>
                </a:solidFill>
                <a:effectLst/>
                <a:latin typeface="JetBrains Mono"/>
              </a:rPr>
              <a:t>values) / </a:t>
            </a:r>
            <a:r>
              <a:rPr kumimoji="0" lang="en-US" altLang="en-US" sz="1200" b="0" i="0" u="none" strike="noStrike" cap="none" normalizeH="0" baseline="0" dirty="0" err="1">
                <a:ln>
                  <a:noFill/>
                </a:ln>
                <a:solidFill>
                  <a:srgbClr val="000080"/>
                </a:solidFill>
                <a:effectLst/>
                <a:latin typeface="JetBrains Mono"/>
              </a:rPr>
              <a:t>len</a:t>
            </a:r>
            <a:r>
              <a:rPr kumimoji="0" lang="en-US" altLang="en-US" sz="1200" b="0" i="0" u="none" strike="noStrike" cap="none" normalizeH="0" baseline="0" dirty="0">
                <a:ln>
                  <a:noFill/>
                </a:ln>
                <a:solidFill>
                  <a:srgbClr val="000000"/>
                </a:solidFill>
                <a:effectLst/>
                <a:latin typeface="JetBrains Mono"/>
              </a:rPr>
              <a:t>(values)</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return </a:t>
            </a:r>
            <a:r>
              <a:rPr kumimoji="0" lang="en-US" altLang="en-US" sz="1200" b="0" i="0" u="none" strike="noStrike" cap="none" normalizeH="0" baseline="0" dirty="0">
                <a:ln>
                  <a:noFill/>
                </a:ln>
                <a:solidFill>
                  <a:srgbClr val="000000"/>
                </a:solidFill>
                <a:effectLst/>
                <a:latin typeface="JetBrains Mono"/>
              </a:rPr>
              <a:t>var</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1" i="0" u="none" strike="noStrike" cap="none" normalizeH="0" baseline="0" dirty="0">
                <a:ln>
                  <a:noFill/>
                </a:ln>
                <a:solidFill>
                  <a:srgbClr val="000080"/>
                </a:solidFill>
                <a:effectLst/>
                <a:latin typeface="JetBrains Mono"/>
              </a:rPr>
              <a:t>def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(values):</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return </a:t>
            </a:r>
            <a:r>
              <a:rPr kumimoji="0" lang="en-US" altLang="en-US" sz="1200" b="0" i="0" u="none" strike="noStrike" cap="none" normalizeH="0" baseline="0" dirty="0">
                <a:ln>
                  <a:noFill/>
                </a:ln>
                <a:solidFill>
                  <a:srgbClr val="000000"/>
                </a:solidFill>
                <a:effectLst/>
                <a:latin typeface="JetBrains Mono"/>
              </a:rPr>
              <a:t>sqrt(variance(values))</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80"/>
                </a:solidFill>
                <a:effectLst/>
                <a:latin typeface="JetBrains Mono"/>
              </a:rPr>
              <a:t>print</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(sample))  </a:t>
            </a:r>
            <a:r>
              <a:rPr kumimoji="0" lang="en-US" altLang="en-US" sz="1200" b="0" i="1" u="none" strike="noStrike" cap="none" normalizeH="0" baseline="0" dirty="0">
                <a:ln>
                  <a:noFill/>
                </a:ln>
                <a:solidFill>
                  <a:srgbClr val="808080"/>
                </a:solidFill>
                <a:effectLst/>
                <a:latin typeface="JetBrains Mono"/>
              </a:rPr>
              <a:t># prints 2.0879116360612584</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17DDC6B-7178-40E1-AA84-1211FB75FA85}"/>
                  </a:ext>
                </a:extLst>
              </p:cNvPr>
              <p:cNvGraphicFramePr>
                <a:graphicFrameLocks noGrp="1"/>
              </p:cNvGraphicFramePr>
              <p:nvPr>
                <p:extLst>
                  <p:ext uri="{D42A27DB-BD31-4B8C-83A1-F6EECF244321}">
                    <p14:modId xmlns:p14="http://schemas.microsoft.com/office/powerpoint/2010/main" val="450048302"/>
                  </p:ext>
                </p:extLst>
              </p:nvPr>
            </p:nvGraphicFramePr>
            <p:xfrm>
              <a:off x="-329998" y="2411682"/>
              <a:ext cx="8128000" cy="1279505"/>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780808339"/>
                        </a:ext>
                      </a:extLst>
                    </a:gridCol>
                    <a:gridCol w="4064000">
                      <a:extLst>
                        <a:ext uri="{9D8B030D-6E8A-4147-A177-3AD203B41FA5}">
                          <a16:colId xmlns:a16="http://schemas.microsoft.com/office/drawing/2014/main" val="929761866"/>
                        </a:ext>
                      </a:extLst>
                    </a:gridCol>
                  </a:tblGrid>
                  <a:tr h="377614">
                    <a:tc>
                      <a:txBody>
                        <a:bodyPr/>
                        <a:lstStyle/>
                        <a:p>
                          <a:pPr algn="ctr"/>
                          <a:r>
                            <a:rPr lang="en-US">
                              <a:solidFill>
                                <a:schemeClr val="tx1"/>
                              </a:solidFill>
                            </a:rPr>
                            <a:t>SAMPLE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solidFill>
                                <a:schemeClr val="tx1"/>
                              </a:solidFill>
                            </a:rPr>
                            <a:t>POPULATION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9151745"/>
                      </a:ext>
                    </a:extLst>
                  </a:tr>
                  <a:tr h="338967">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𝑠</m:t>
                                </m:r>
                                <m:r>
                                  <a:rPr lang="en-US" i="0" dirty="0">
                                    <a:solidFill>
                                      <a:schemeClr val="tx1"/>
                                    </a:solidFill>
                                    <a:latin typeface="Cambria Math" panose="02040503050406030204" pitchFamily="18" charset="0"/>
                                  </a:rPr>
                                  <m:t>=</m:t>
                                </m:r>
                                <m:rad>
                                  <m:radPr>
                                    <m:degHide m:val="on"/>
                                    <m:ctrlPr>
                                      <a:rPr lang="en-US" i="1" dirty="0" smtClean="0">
                                        <a:solidFill>
                                          <a:schemeClr val="tx1"/>
                                        </a:solidFill>
                                        <a:latin typeface="Cambria Math" panose="02040503050406030204" pitchFamily="18" charset="0"/>
                                      </a:rPr>
                                    </m:ctrlPr>
                                  </m:radPr>
                                  <m:deg/>
                                  <m:e>
                                    <m:f>
                                      <m:fPr>
                                        <m:ctrlPr>
                                          <a:rPr lang="en-US" i="1" dirty="0" smtClean="0">
                                            <a:solidFill>
                                              <a:schemeClr val="tx1"/>
                                            </a:solidFill>
                                            <a:latin typeface="Cambria Math" panose="02040503050406030204" pitchFamily="18" charset="0"/>
                                          </a:rPr>
                                        </m:ctrlPr>
                                      </m:fPr>
                                      <m:num>
                                        <m:nary>
                                          <m:naryPr>
                                            <m:chr m:val="∑"/>
                                            <m:grow m:val="on"/>
                                            <m:subHide m:val="on"/>
                                            <m:supHide m:val="on"/>
                                            <m:ctrlPr>
                                              <a:rPr lang="en-US" i="1" dirty="0">
                                                <a:solidFill>
                                                  <a:schemeClr val="tx1"/>
                                                </a:solidFill>
                                                <a:latin typeface="Cambria Math" panose="02040503050406030204" pitchFamily="18" charset="0"/>
                                              </a:rPr>
                                            </m:ctrlPr>
                                          </m:naryPr>
                                          <m:sub/>
                                          <m:sup/>
                                          <m:e>
                                            <m:sSup>
                                              <m:sSupPr>
                                                <m:ctrlPr>
                                                  <a:rPr lang="en-US" i="1" dirty="0">
                                                    <a:solidFill>
                                                      <a:schemeClr val="tx1"/>
                                                    </a:solidFill>
                                                    <a:latin typeface="Cambria Math" panose="02040503050406030204" pitchFamily="18" charset="0"/>
                                                  </a:rPr>
                                                </m:ctrlPr>
                                              </m:sSupPr>
                                              <m:e>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i="1" dirty="0">
                                                            <a:solidFill>
                                                              <a:schemeClr val="tx1"/>
                                                            </a:solidFill>
                                                            <a:latin typeface="Cambria Math" panose="02040503050406030204" pitchFamily="18" charset="0"/>
                                                          </a:rPr>
                                                          <m:t>𝑖</m:t>
                                                        </m:r>
                                                      </m:sub>
                                                    </m:sSub>
                                                    <m:r>
                                                      <a:rPr lang="en-US" i="0" dirty="0">
                                                        <a:solidFill>
                                                          <a:schemeClr val="tx1"/>
                                                        </a:solidFill>
                                                        <a:latin typeface="Cambria Math" panose="02040503050406030204" pitchFamily="18" charset="0"/>
                                                      </a:rPr>
                                                      <m:t>−</m:t>
                                                    </m:r>
                                                    <m:acc>
                                                      <m:accPr>
                                                        <m:chr m:val="̅"/>
                                                        <m:ctrlPr>
                                                          <a:rPr lang="en-US" i="1" dirty="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e>
                                                </m:d>
                                              </m:e>
                                              <m:sup>
                                                <m:r>
                                                  <a:rPr lang="en-US" i="0" dirty="0">
                                                    <a:solidFill>
                                                      <a:schemeClr val="tx1"/>
                                                    </a:solidFill>
                                                    <a:latin typeface="Cambria Math" panose="02040503050406030204" pitchFamily="18" charset="0"/>
                                                  </a:rPr>
                                                  <m:t>2</m:t>
                                                </m:r>
                                              </m:sup>
                                            </m:sSup>
                                          </m:e>
                                        </m:nary>
                                      </m:num>
                                      <m:den>
                                        <m:r>
                                          <a:rPr lang="en-US" i="1" dirty="0">
                                            <a:solidFill>
                                              <a:schemeClr val="tx1"/>
                                            </a:solidFill>
                                            <a:latin typeface="Cambria Math" panose="02040503050406030204" pitchFamily="18" charset="0"/>
                                          </a:rPr>
                                          <m:t>𝑛</m:t>
                                        </m:r>
                                        <m:r>
                                          <a:rPr lang="en-US" i="0" dirty="0">
                                            <a:solidFill>
                                              <a:schemeClr val="tx1"/>
                                            </a:solidFill>
                                            <a:latin typeface="Cambria Math" panose="02040503050406030204" pitchFamily="18" charset="0"/>
                                          </a:rPr>
                                          <m:t>−1</m:t>
                                        </m:r>
                                      </m:den>
                                    </m:f>
                                  </m:e>
                                </m:rad>
                              </m:oMath>
                            </m:oMathPara>
                          </a14:m>
                          <a:endParaRPr lang="en-US">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i="0" dirty="0" smtClean="0">
                                    <a:solidFill>
                                      <a:schemeClr val="tx1"/>
                                    </a:solidFill>
                                    <a:latin typeface="Cambria Math" panose="02040503050406030204" pitchFamily="18" charset="0"/>
                                  </a:rPr>
                                  <m:t>𝜎</m:t>
                                </m:r>
                                <m:r>
                                  <a:rPr lang="en-US" i="0" dirty="0">
                                    <a:solidFill>
                                      <a:schemeClr val="tx1"/>
                                    </a:solidFill>
                                    <a:latin typeface="Cambria Math" panose="02040503050406030204" pitchFamily="18" charset="0"/>
                                  </a:rPr>
                                  <m:t>=</m:t>
                                </m:r>
                                <m:rad>
                                  <m:radPr>
                                    <m:degHide m:val="on"/>
                                    <m:ctrlPr>
                                      <a:rPr lang="en-US" i="1" dirty="0" smtClean="0">
                                        <a:solidFill>
                                          <a:schemeClr val="tx1"/>
                                        </a:solidFill>
                                        <a:latin typeface="Cambria Math" panose="02040503050406030204" pitchFamily="18" charset="0"/>
                                      </a:rPr>
                                    </m:ctrlPr>
                                  </m:radPr>
                                  <m:deg/>
                                  <m:e>
                                    <m:f>
                                      <m:fPr>
                                        <m:ctrlPr>
                                          <a:rPr lang="en-US" i="1" dirty="0" smtClean="0">
                                            <a:solidFill>
                                              <a:schemeClr val="tx1"/>
                                            </a:solidFill>
                                            <a:latin typeface="Cambria Math" panose="02040503050406030204" pitchFamily="18" charset="0"/>
                                          </a:rPr>
                                        </m:ctrlPr>
                                      </m:fPr>
                                      <m:num>
                                        <m:nary>
                                          <m:naryPr>
                                            <m:chr m:val="∑"/>
                                            <m:grow m:val="on"/>
                                            <m:subHide m:val="on"/>
                                            <m:supHide m:val="on"/>
                                            <m:ctrlPr>
                                              <a:rPr lang="en-US" i="1" dirty="0">
                                                <a:solidFill>
                                                  <a:schemeClr val="tx1"/>
                                                </a:solidFill>
                                                <a:latin typeface="Cambria Math" panose="02040503050406030204" pitchFamily="18" charset="0"/>
                                              </a:rPr>
                                            </m:ctrlPr>
                                          </m:naryPr>
                                          <m:sub/>
                                          <m:sup/>
                                          <m:e>
                                            <m:sSup>
                                              <m:sSupPr>
                                                <m:ctrlPr>
                                                  <a:rPr lang="en-US" i="1" dirty="0">
                                                    <a:solidFill>
                                                      <a:schemeClr val="tx1"/>
                                                    </a:solidFill>
                                                    <a:latin typeface="Cambria Math" panose="02040503050406030204" pitchFamily="18" charset="0"/>
                                                  </a:rPr>
                                                </m:ctrlPr>
                                              </m:sSupPr>
                                              <m:e>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i="1" dirty="0">
                                                            <a:solidFill>
                                                              <a:schemeClr val="tx1"/>
                                                            </a:solidFill>
                                                            <a:latin typeface="Cambria Math" panose="02040503050406030204" pitchFamily="18" charset="0"/>
                                                          </a:rPr>
                                                          <m:t>𝑖</m:t>
                                                        </m:r>
                                                      </m:sub>
                                                    </m:sSub>
                                                    <m:r>
                                                      <a:rPr lang="en-US" i="0"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𝜇</m:t>
                                                    </m:r>
                                                  </m:e>
                                                </m:d>
                                              </m:e>
                                              <m:sup>
                                                <m:r>
                                                  <a:rPr lang="en-US" i="0" dirty="0">
                                                    <a:solidFill>
                                                      <a:schemeClr val="tx1"/>
                                                    </a:solidFill>
                                                    <a:latin typeface="Cambria Math" panose="02040503050406030204" pitchFamily="18" charset="0"/>
                                                  </a:rPr>
                                                  <m:t>2</m:t>
                                                </m:r>
                                              </m:sup>
                                            </m:sSup>
                                          </m:e>
                                        </m:nary>
                                      </m:num>
                                      <m:den>
                                        <m:r>
                                          <a:rPr lang="en-US" i="1" dirty="0" smtClean="0">
                                            <a:solidFill>
                                              <a:schemeClr val="tx1"/>
                                            </a:solidFill>
                                            <a:latin typeface="Cambria Math" panose="02040503050406030204" pitchFamily="18" charset="0"/>
                                          </a:rPr>
                                          <m:t>𝑁</m:t>
                                        </m:r>
                                      </m:den>
                                    </m:f>
                                  </m:e>
                                </m:rad>
                              </m:oMath>
                            </m:oMathPara>
                          </a14:m>
                          <a:endParaRPr lang="en-US">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34393436"/>
                      </a:ext>
                    </a:extLst>
                  </a:tr>
                </a:tbl>
              </a:graphicData>
            </a:graphic>
          </p:graphicFrame>
        </mc:Choice>
        <mc:Fallback xmlns="">
          <p:graphicFrame>
            <p:nvGraphicFramePr>
              <p:cNvPr id="6" name="Table 4">
                <a:extLst>
                  <a:ext uri="{FF2B5EF4-FFF2-40B4-BE49-F238E27FC236}">
                    <a16:creationId xmlns:a16="http://schemas.microsoft.com/office/drawing/2014/main" id="{717DDC6B-7178-40E1-AA84-1211FB75FA85}"/>
                  </a:ext>
                </a:extLst>
              </p:cNvPr>
              <p:cNvGraphicFramePr>
                <a:graphicFrameLocks noGrp="1"/>
              </p:cNvGraphicFramePr>
              <p:nvPr>
                <p:extLst>
                  <p:ext uri="{D42A27DB-BD31-4B8C-83A1-F6EECF244321}">
                    <p14:modId xmlns:p14="http://schemas.microsoft.com/office/powerpoint/2010/main" val="450048302"/>
                  </p:ext>
                </p:extLst>
              </p:nvPr>
            </p:nvGraphicFramePr>
            <p:xfrm>
              <a:off x="-329998" y="2411682"/>
              <a:ext cx="8128000" cy="1279505"/>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780808339"/>
                        </a:ext>
                      </a:extLst>
                    </a:gridCol>
                    <a:gridCol w="4064000">
                      <a:extLst>
                        <a:ext uri="{9D8B030D-6E8A-4147-A177-3AD203B41FA5}">
                          <a16:colId xmlns:a16="http://schemas.microsoft.com/office/drawing/2014/main" val="929761866"/>
                        </a:ext>
                      </a:extLst>
                    </a:gridCol>
                  </a:tblGrid>
                  <a:tr h="377614">
                    <a:tc>
                      <a:txBody>
                        <a:bodyPr/>
                        <a:lstStyle/>
                        <a:p>
                          <a:pPr algn="ctr"/>
                          <a:r>
                            <a:rPr lang="en-US" dirty="0">
                              <a:solidFill>
                                <a:schemeClr val="tx1"/>
                              </a:solidFill>
                            </a:rPr>
                            <a:t>SAMPLE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tx1"/>
                              </a:solidFill>
                            </a:rPr>
                            <a:t>POPULATION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9151745"/>
                      </a:ext>
                    </a:extLst>
                  </a:tr>
                  <a:tr h="901891">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t="-44295" r="-99850"/>
                          </a:stretch>
                        </a:blipFill>
                      </a:tcPr>
                    </a:tc>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l="-100150" t="-44295"/>
                          </a:stretch>
                        </a:blipFill>
                      </a:tcPr>
                    </a:tc>
                    <a:extLst>
                      <a:ext uri="{0D108BD9-81ED-4DB2-BD59-A6C34878D82A}">
                        <a16:rowId xmlns:a16="http://schemas.microsoft.com/office/drawing/2014/main" val="934393436"/>
                      </a:ext>
                    </a:extLst>
                  </a:tr>
                </a:tbl>
              </a:graphicData>
            </a:graphic>
          </p:graphicFrame>
        </mc:Fallback>
      </mc:AlternateContent>
    </p:spTree>
    <p:extLst>
      <p:ext uri="{BB962C8B-B14F-4D97-AF65-F5344CB8AC3E}">
        <p14:creationId xmlns:p14="http://schemas.microsoft.com/office/powerpoint/2010/main" val="1382647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B697B-0CEC-40EE-95DC-2C8E29002A3E}"/>
              </a:ext>
            </a:extLst>
          </p:cNvPr>
          <p:cNvSpPr>
            <a:spLocks noGrp="1"/>
          </p:cNvSpPr>
          <p:nvPr>
            <p:ph type="title"/>
          </p:nvPr>
        </p:nvSpPr>
        <p:spPr/>
        <p:txBody>
          <a:bodyPr/>
          <a:lstStyle/>
          <a:p>
            <a:r>
              <a:rPr lang="en-US" dirty="0"/>
              <a:t>Coefficient of Variation</a:t>
            </a:r>
          </a:p>
        </p:txBody>
      </p:sp>
      <p:sp>
        <p:nvSpPr>
          <p:cNvPr id="3" name="Content Placeholder 2">
            <a:extLst>
              <a:ext uri="{FF2B5EF4-FFF2-40B4-BE49-F238E27FC236}">
                <a16:creationId xmlns:a16="http://schemas.microsoft.com/office/drawing/2014/main" id="{D5DA2ECD-93F9-4BD8-B830-BD8C3C364FC7}"/>
              </a:ext>
            </a:extLst>
          </p:cNvPr>
          <p:cNvSpPr>
            <a:spLocks noGrp="1"/>
          </p:cNvSpPr>
          <p:nvPr>
            <p:ph sz="quarter" idx="10"/>
          </p:nvPr>
        </p:nvSpPr>
        <p:spPr>
          <a:xfrm>
            <a:off x="539496" y="1435608"/>
            <a:ext cx="7394430" cy="4685944"/>
          </a:xfrm>
        </p:spPr>
        <p:txBody>
          <a:bodyPr/>
          <a:lstStyle/>
          <a:p>
            <a:r>
              <a:rPr lang="en-US" b="1" dirty="0"/>
              <a:t>Let’s say you have samples of home values from two neighborhoods A and B. </a:t>
            </a:r>
          </a:p>
          <a:p>
            <a:r>
              <a:rPr lang="en-US" dirty="0"/>
              <a:t>Neighborhood A has a sample mean of $140,000 and standard deviation of $3000. </a:t>
            </a:r>
          </a:p>
          <a:p>
            <a:r>
              <a:rPr lang="en-US" dirty="0"/>
              <a:t>Neighborhood B has a sample mean of $800,000 and a standard deviation of $10,000. </a:t>
            </a:r>
          </a:p>
          <a:p>
            <a:r>
              <a:rPr lang="en-US" b="1" dirty="0"/>
              <a:t>Which of these has more spread? </a:t>
            </a:r>
          </a:p>
        </p:txBody>
      </p:sp>
      <p:pic>
        <p:nvPicPr>
          <p:cNvPr id="4" name="Picture 2" descr="White and Brown Concrete Bungalow Under Clear Blue Sky">
            <a:extLst>
              <a:ext uri="{FF2B5EF4-FFF2-40B4-BE49-F238E27FC236}">
                <a16:creationId xmlns:a16="http://schemas.microsoft.com/office/drawing/2014/main" id="{9B126F85-2CFD-4277-A559-0D4E09F79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3949" y="1302444"/>
            <a:ext cx="2845028" cy="19061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hite Concrete Temple">
            <a:extLst>
              <a:ext uri="{FF2B5EF4-FFF2-40B4-BE49-F238E27FC236}">
                <a16:creationId xmlns:a16="http://schemas.microsoft.com/office/drawing/2014/main" id="{239E13DA-96F0-43A1-9C79-F7BFD4F5A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3949" y="3429000"/>
            <a:ext cx="2853548" cy="190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590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B697B-0CEC-40EE-95DC-2C8E29002A3E}"/>
              </a:ext>
            </a:extLst>
          </p:cNvPr>
          <p:cNvSpPr>
            <a:spLocks noGrp="1"/>
          </p:cNvSpPr>
          <p:nvPr>
            <p:ph type="title"/>
          </p:nvPr>
        </p:nvSpPr>
        <p:spPr/>
        <p:txBody>
          <a:bodyPr/>
          <a:lstStyle/>
          <a:p>
            <a:r>
              <a:rPr lang="en-US" dirty="0"/>
              <a:t>Coefficient of Variation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DA2ECD-93F9-4BD8-B830-BD8C3C364FC7}"/>
                  </a:ext>
                </a:extLst>
              </p:cNvPr>
              <p:cNvSpPr>
                <a:spLocks noGrp="1"/>
              </p:cNvSpPr>
              <p:nvPr>
                <p:ph sz="quarter" idx="10"/>
              </p:nvPr>
            </p:nvSpPr>
            <p:spPr>
              <a:xfrm>
                <a:off x="539496" y="1435607"/>
                <a:ext cx="7394430" cy="5195161"/>
              </a:xfrm>
            </p:spPr>
            <p:txBody>
              <a:bodyPr>
                <a:normAutofit fontScale="92500" lnSpcReduction="10000"/>
              </a:bodyPr>
              <a:lstStyle/>
              <a:p>
                <a:r>
                  <a:rPr lang="en-US" b="1" dirty="0"/>
                  <a:t>While you may be tempted to say neighborhood B has more spread, first divide the mean by the standard deviation for each to get the </a:t>
                </a:r>
                <a:r>
                  <a:rPr lang="en-US" b="1" dirty="0">
                    <a:solidFill>
                      <a:srgbClr val="FF0000"/>
                    </a:solidFill>
                  </a:rPr>
                  <a:t>coefficient of variation</a:t>
                </a:r>
                <a:r>
                  <a:rPr lang="en-US" b="1" dirty="0"/>
                  <a:t>.</a:t>
                </a:r>
              </a:p>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𝑐𝑣</m:t>
                      </m:r>
                      <m:r>
                        <a:rPr lang="en-US" b="1" i="0" dirty="0">
                          <a:latin typeface="Cambria Math" panose="02040503050406030204" pitchFamily="18" charset="0"/>
                        </a:rPr>
                        <m:t>=</m:t>
                      </m:r>
                      <m:f>
                        <m:fPr>
                          <m:ctrlPr>
                            <a:rPr lang="en-US" b="1" i="1" dirty="0">
                              <a:solidFill>
                                <a:srgbClr val="836967"/>
                              </a:solidFill>
                              <a:latin typeface="Cambria Math" panose="02040503050406030204" pitchFamily="18" charset="0"/>
                            </a:rPr>
                          </m:ctrlPr>
                        </m:fPr>
                        <m:num>
                          <m:r>
                            <a:rPr lang="en-US" b="1" i="1" dirty="0">
                              <a:latin typeface="Cambria Math" panose="02040503050406030204" pitchFamily="18" charset="0"/>
                            </a:rPr>
                            <m:t>𝜎</m:t>
                          </m:r>
                        </m:num>
                        <m:den>
                          <m:acc>
                            <m:accPr>
                              <m:chr m:val="̅"/>
                              <m:ctrlPr>
                                <a:rPr lang="en-US" b="1" i="1" dirty="0">
                                  <a:solidFill>
                                    <a:srgbClr val="836967"/>
                                  </a:solidFill>
                                  <a:latin typeface="Cambria Math" panose="02040503050406030204" pitchFamily="18" charset="0"/>
                                </a:rPr>
                              </m:ctrlPr>
                            </m:accPr>
                            <m:e>
                              <m:r>
                                <a:rPr lang="en-US" b="1" i="1" dirty="0">
                                  <a:latin typeface="Cambria Math" panose="02040503050406030204" pitchFamily="18" charset="0"/>
                                </a:rPr>
                                <m:t>𝑥</m:t>
                              </m:r>
                            </m:e>
                          </m:acc>
                        </m:den>
                      </m:f>
                    </m:oMath>
                  </m:oMathPara>
                </a14:m>
                <a:endParaRPr lang="en-US" b="1" dirty="0"/>
              </a:p>
              <a:p>
                <a:pPr algn="ctr"/>
                <a14:m>
                  <m:oMath xmlns:m="http://schemas.openxmlformats.org/officeDocument/2006/math">
                    <m:r>
                      <a:rPr lang="en-US" b="1" i="1" dirty="0" smtClean="0">
                        <a:latin typeface="Cambria Math" panose="02040503050406030204" pitchFamily="18" charset="0"/>
                      </a:rPr>
                      <m:t>𝑐</m:t>
                    </m:r>
                    <m:sSub>
                      <m:sSubPr>
                        <m:ctrlPr>
                          <a:rPr lang="en-US" b="1" i="1" dirty="0">
                            <a:solidFill>
                              <a:srgbClr val="836967"/>
                            </a:solidFill>
                            <a:latin typeface="Cambria Math" panose="02040503050406030204" pitchFamily="18" charset="0"/>
                          </a:rPr>
                        </m:ctrlPr>
                      </m:sSubPr>
                      <m:e>
                        <m:r>
                          <a:rPr lang="en-US" b="1" i="1" dirty="0">
                            <a:latin typeface="Cambria Math" panose="02040503050406030204" pitchFamily="18" charset="0"/>
                          </a:rPr>
                          <m:t>𝑣</m:t>
                        </m:r>
                      </m:e>
                      <m:sub>
                        <m:r>
                          <a:rPr lang="en-US" b="1" i="1" dirty="0">
                            <a:latin typeface="Cambria Math" panose="02040503050406030204" pitchFamily="18" charset="0"/>
                          </a:rPr>
                          <m:t>𝐴</m:t>
                        </m:r>
                      </m:sub>
                    </m:sSub>
                    <m:r>
                      <a:rPr lang="en-US" b="1" i="1" dirty="0" smtClean="0">
                        <a:latin typeface="Cambria Math" panose="02040503050406030204" pitchFamily="18" charset="0"/>
                      </a:rPr>
                      <m:t>= </m:t>
                    </m:r>
                    <m:f>
                      <m:fPr>
                        <m:ctrlPr>
                          <a:rPr lang="en-US" b="1" i="1" dirty="0" smtClean="0">
                            <a:solidFill>
                              <a:srgbClr val="836967"/>
                            </a:solidFill>
                            <a:latin typeface="Cambria Math" panose="02040503050406030204" pitchFamily="18" charset="0"/>
                          </a:rPr>
                        </m:ctrlPr>
                      </m:fPr>
                      <m:num>
                        <m:r>
                          <a:rPr lang="en-US" b="1" dirty="0">
                            <a:latin typeface="Cambria Math" panose="02040503050406030204" pitchFamily="18" charset="0"/>
                          </a:rPr>
                          <m:t>3,000</m:t>
                        </m:r>
                      </m:num>
                      <m:den>
                        <m:r>
                          <a:rPr lang="en-US" b="1" i="0" dirty="0">
                            <a:latin typeface="Cambria Math" panose="02040503050406030204" pitchFamily="18" charset="0"/>
                          </a:rPr>
                          <m:t>140,000</m:t>
                        </m:r>
                      </m:den>
                    </m:f>
                    <m:r>
                      <a:rPr lang="en-US" b="1"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.02</m:t>
                    </m:r>
                  </m:oMath>
                </a14:m>
                <a:r>
                  <a:rPr lang="en-US" dirty="0"/>
                  <a:t>14</a:t>
                </a:r>
              </a:p>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𝑐</m:t>
                      </m:r>
                      <m:sSub>
                        <m:sSubPr>
                          <m:ctrlPr>
                            <a:rPr lang="en-US" b="1" i="1" dirty="0">
                              <a:solidFill>
                                <a:srgbClr val="836967"/>
                              </a:solidFill>
                              <a:latin typeface="Cambria Math" panose="02040503050406030204" pitchFamily="18" charset="0"/>
                            </a:rPr>
                          </m:ctrlPr>
                        </m:sSubPr>
                        <m:e>
                          <m:r>
                            <a:rPr lang="en-US" b="1" i="1" dirty="0">
                              <a:latin typeface="Cambria Math" panose="02040503050406030204" pitchFamily="18" charset="0"/>
                            </a:rPr>
                            <m:t>𝑣</m:t>
                          </m:r>
                        </m:e>
                        <m:sub>
                          <m:r>
                            <a:rPr lang="en-US" b="0" i="1" dirty="0" smtClean="0">
                              <a:latin typeface="Cambria Math" panose="02040503050406030204" pitchFamily="18" charset="0"/>
                            </a:rPr>
                            <m:t>𝐵</m:t>
                          </m:r>
                        </m:sub>
                      </m:sSub>
                      <m:r>
                        <a:rPr lang="en-US" b="1" i="1" dirty="0" smtClean="0">
                          <a:latin typeface="Cambria Math" panose="02040503050406030204" pitchFamily="18" charset="0"/>
                        </a:rPr>
                        <m:t>= </m:t>
                      </m:r>
                      <m:f>
                        <m:fPr>
                          <m:ctrlPr>
                            <a:rPr lang="en-US" b="1" i="1" dirty="0" smtClean="0">
                              <a:solidFill>
                                <a:srgbClr val="836967"/>
                              </a:solidFill>
                              <a:latin typeface="Cambria Math" panose="02040503050406030204" pitchFamily="18" charset="0"/>
                            </a:rPr>
                          </m:ctrlPr>
                        </m:fPr>
                        <m:num>
                          <m:r>
                            <a:rPr lang="en-US" b="0" i="0" dirty="0" smtClean="0">
                              <a:latin typeface="Cambria Math" panose="02040503050406030204" pitchFamily="18" charset="0"/>
                            </a:rPr>
                            <m:t>10</m:t>
                          </m:r>
                          <m:r>
                            <a:rPr lang="en-US" b="1" dirty="0">
                              <a:latin typeface="Cambria Math" panose="02040503050406030204" pitchFamily="18" charset="0"/>
                            </a:rPr>
                            <m:t>,000</m:t>
                          </m:r>
                        </m:num>
                        <m:den>
                          <m:r>
                            <a:rPr lang="en-US" b="0" i="0" dirty="0" smtClean="0">
                              <a:latin typeface="Cambria Math" panose="02040503050406030204" pitchFamily="18" charset="0"/>
                            </a:rPr>
                            <m:t>80</m:t>
                          </m:r>
                          <m:r>
                            <a:rPr lang="en-US" b="1" i="0" dirty="0">
                              <a:latin typeface="Cambria Math" panose="02040503050406030204" pitchFamily="18" charset="0"/>
                            </a:rPr>
                            <m:t>0,000</m:t>
                          </m:r>
                        </m:den>
                      </m:f>
                      <m:r>
                        <a:rPr lang="en-US" b="1"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.0125</m:t>
                      </m:r>
                    </m:oMath>
                  </m:oMathPara>
                </a14:m>
                <a:endParaRPr lang="en-US" dirty="0"/>
              </a:p>
              <a:p>
                <a:r>
                  <a:rPr lang="en-US" dirty="0"/>
                  <a:t>Surprisingly the cheaper neighborhood has higher variation despite smaller numbers, and the CV is helpful for capturing dispersion despite different numbers. </a:t>
                </a:r>
              </a:p>
            </p:txBody>
          </p:sp>
        </mc:Choice>
        <mc:Fallback xmlns="">
          <p:sp>
            <p:nvSpPr>
              <p:cNvPr id="3" name="Content Placeholder 2">
                <a:extLst>
                  <a:ext uri="{FF2B5EF4-FFF2-40B4-BE49-F238E27FC236}">
                    <a16:creationId xmlns:a16="http://schemas.microsoft.com/office/drawing/2014/main" id="{D5DA2ECD-93F9-4BD8-B830-BD8C3C364FC7}"/>
                  </a:ext>
                </a:extLst>
              </p:cNvPr>
              <p:cNvSpPr>
                <a:spLocks noGrp="1" noRot="1" noChangeAspect="1" noMove="1" noResize="1" noEditPoints="1" noAdjustHandles="1" noChangeArrowheads="1" noChangeShapeType="1" noTextEdit="1"/>
              </p:cNvSpPr>
              <p:nvPr>
                <p:ph sz="quarter" idx="10"/>
              </p:nvPr>
            </p:nvSpPr>
            <p:spPr>
              <a:xfrm>
                <a:off x="539496" y="1435607"/>
                <a:ext cx="7394430" cy="5195161"/>
              </a:xfrm>
              <a:blipFill>
                <a:blip r:embed="rId2"/>
                <a:stretch>
                  <a:fillRect l="-578" r="-578"/>
                </a:stretch>
              </a:blipFill>
            </p:spPr>
            <p:txBody>
              <a:bodyPr/>
              <a:lstStyle/>
              <a:p>
                <a:r>
                  <a:rPr lang="en-US">
                    <a:noFill/>
                  </a:rPr>
                  <a:t> </a:t>
                </a:r>
              </a:p>
            </p:txBody>
          </p:sp>
        </mc:Fallback>
      </mc:AlternateContent>
      <p:pic>
        <p:nvPicPr>
          <p:cNvPr id="4" name="Picture 2" descr="White and Brown Concrete Bungalow Under Clear Blue Sky">
            <a:extLst>
              <a:ext uri="{FF2B5EF4-FFF2-40B4-BE49-F238E27FC236}">
                <a16:creationId xmlns:a16="http://schemas.microsoft.com/office/drawing/2014/main" id="{9B126F85-2CFD-4277-A559-0D4E09F79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3949" y="1302444"/>
            <a:ext cx="2845028" cy="19061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hite Concrete Temple">
            <a:extLst>
              <a:ext uri="{FF2B5EF4-FFF2-40B4-BE49-F238E27FC236}">
                <a16:creationId xmlns:a16="http://schemas.microsoft.com/office/drawing/2014/main" id="{239E13DA-96F0-43A1-9C79-F7BFD4F5A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3949" y="3429000"/>
            <a:ext cx="2853548" cy="19061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5797863-22E8-495B-8A99-39DABFD56E47}"/>
              </a:ext>
            </a:extLst>
          </p:cNvPr>
          <p:cNvSpPr/>
          <p:nvPr/>
        </p:nvSpPr>
        <p:spPr>
          <a:xfrm>
            <a:off x="2832258" y="3572949"/>
            <a:ext cx="2808905" cy="7610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0011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06B1-7892-4636-92D4-59671EB9A474}"/>
              </a:ext>
            </a:extLst>
          </p:cNvPr>
          <p:cNvSpPr>
            <a:spLocks noGrp="1"/>
          </p:cNvSpPr>
          <p:nvPr>
            <p:ph type="title"/>
          </p:nvPr>
        </p:nvSpPr>
        <p:spPr/>
        <p:txBody>
          <a:bodyPr/>
          <a:lstStyle/>
          <a:p>
            <a:r>
              <a:rPr lang="en-US" dirty="0"/>
              <a:t>Exercise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CDF0CA-D0C0-42BA-B3FD-5DA3CC4086C6}"/>
                  </a:ext>
                </a:extLst>
              </p:cNvPr>
              <p:cNvSpPr>
                <a:spLocks noGrp="1"/>
              </p:cNvSpPr>
              <p:nvPr>
                <p:ph sz="quarter" idx="10"/>
              </p:nvPr>
            </p:nvSpPr>
            <p:spPr>
              <a:xfrm>
                <a:off x="539496" y="1435608"/>
                <a:ext cx="6397898" cy="3977640"/>
              </a:xfrm>
            </p:spPr>
            <p:txBody>
              <a:bodyPr>
                <a:normAutofit fontScale="92500" lnSpcReduction="10000"/>
              </a:bodyPr>
              <a:lstStyle/>
              <a:p>
                <a:r>
                  <a:rPr lang="en-US" b="1" dirty="0"/>
                  <a:t>You bought a spool of 1.75 mm filament for your 3D printer. </a:t>
                </a:r>
              </a:p>
              <a:p>
                <a:r>
                  <a:rPr lang="en-US" dirty="0"/>
                  <a:t>You want to measure how close the filament diameter really is to 1.75 mm. </a:t>
                </a:r>
              </a:p>
              <a:p>
                <a:r>
                  <a:rPr lang="en-US" dirty="0"/>
                  <a:t>You use a tool and sample the diameter five times on the spool:</a:t>
                </a:r>
              </a:p>
              <a:p>
                <a:pPr algn="ctr"/>
                <a:r>
                  <a:rPr lang="en-US" dirty="0"/>
                  <a:t> </a:t>
                </a:r>
                <a14:m>
                  <m:oMath xmlns:m="http://schemas.openxmlformats.org/officeDocument/2006/math">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𝟕𝟖</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𝟕𝟓</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𝟕𝟐</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𝟕𝟒</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𝟕𝟕</m:t>
                    </m:r>
                  </m:oMath>
                </a14:m>
                <a:endParaRPr lang="en-US" b="1" dirty="0"/>
              </a:p>
              <a:p>
                <a:r>
                  <a:rPr lang="en-US" b="1" dirty="0"/>
                  <a:t>Calculate the mean and standard deviation for this set of values.</a:t>
                </a:r>
              </a:p>
              <a:p>
                <a:endParaRPr lang="en-US" dirty="0"/>
              </a:p>
            </p:txBody>
          </p:sp>
        </mc:Choice>
        <mc:Fallback xmlns="">
          <p:sp>
            <p:nvSpPr>
              <p:cNvPr id="3" name="Content Placeholder 2">
                <a:extLst>
                  <a:ext uri="{FF2B5EF4-FFF2-40B4-BE49-F238E27FC236}">
                    <a16:creationId xmlns:a16="http://schemas.microsoft.com/office/drawing/2014/main" id="{8ECDF0CA-D0C0-42BA-B3FD-5DA3CC4086C6}"/>
                  </a:ext>
                </a:extLst>
              </p:cNvPr>
              <p:cNvSpPr>
                <a:spLocks noGrp="1" noRot="1" noChangeAspect="1" noMove="1" noResize="1" noEditPoints="1" noAdjustHandles="1" noChangeArrowheads="1" noChangeShapeType="1" noTextEdit="1"/>
              </p:cNvSpPr>
              <p:nvPr>
                <p:ph sz="quarter" idx="10"/>
              </p:nvPr>
            </p:nvSpPr>
            <p:spPr>
              <a:xfrm>
                <a:off x="539496" y="1435608"/>
                <a:ext cx="6397898" cy="3977640"/>
              </a:xfrm>
              <a:blipFill>
                <a:blip r:embed="rId2"/>
                <a:stretch>
                  <a:fillRect l="-667" r="-191"/>
                </a:stretch>
              </a:blipFill>
            </p:spPr>
            <p:txBody>
              <a:bodyPr/>
              <a:lstStyle/>
              <a:p>
                <a:r>
                  <a:rPr lang="en-US">
                    <a:noFill/>
                  </a:rPr>
                  <a:t> </a:t>
                </a:r>
              </a:p>
            </p:txBody>
          </p:sp>
        </mc:Fallback>
      </mc:AlternateContent>
      <p:pic>
        <p:nvPicPr>
          <p:cNvPr id="5" name="Picture 5">
            <a:extLst>
              <a:ext uri="{FF2B5EF4-FFF2-40B4-BE49-F238E27FC236}">
                <a16:creationId xmlns:a16="http://schemas.microsoft.com/office/drawing/2014/main" id="{B4F3EAD7-F62F-5C42-A980-22511BF73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5428" y="1435609"/>
            <a:ext cx="3395051" cy="4539968"/>
          </a:xfrm>
          <a:prstGeom prst="rect">
            <a:avLst/>
          </a:prstGeom>
        </p:spPr>
      </p:pic>
    </p:spTree>
    <p:extLst>
      <p:ext uri="{BB962C8B-B14F-4D97-AF65-F5344CB8AC3E}">
        <p14:creationId xmlns:p14="http://schemas.microsoft.com/office/powerpoint/2010/main" val="16024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5BB1-8F4E-4194-B4DD-83968DA15278}"/>
              </a:ext>
            </a:extLst>
          </p:cNvPr>
          <p:cNvSpPr>
            <a:spLocks noGrp="1"/>
          </p:cNvSpPr>
          <p:nvPr>
            <p:ph type="title"/>
          </p:nvPr>
        </p:nvSpPr>
        <p:spPr/>
        <p:txBody>
          <a:bodyPr/>
          <a:lstStyle/>
          <a:p>
            <a:r>
              <a:rPr lang="en-US" dirty="0"/>
              <a:t>Exercise 1: ANSWER</a:t>
            </a:r>
          </a:p>
        </p:txBody>
      </p:sp>
      <p:sp>
        <p:nvSpPr>
          <p:cNvPr id="3" name="Content Placeholder 2">
            <a:extLst>
              <a:ext uri="{FF2B5EF4-FFF2-40B4-BE49-F238E27FC236}">
                <a16:creationId xmlns:a16="http://schemas.microsoft.com/office/drawing/2014/main" id="{0827453E-E8CF-4FA0-AA03-2C243122C8AF}"/>
              </a:ext>
            </a:extLst>
          </p:cNvPr>
          <p:cNvSpPr>
            <a:spLocks noGrp="1"/>
          </p:cNvSpPr>
          <p:nvPr>
            <p:ph sz="quarter" idx="10"/>
          </p:nvPr>
        </p:nvSpPr>
        <p:spPr>
          <a:xfrm>
            <a:off x="539495" y="1435608"/>
            <a:ext cx="6463603" cy="3977640"/>
          </a:xfrm>
        </p:spPr>
        <p:txBody>
          <a:bodyPr/>
          <a:lstStyle/>
          <a:p>
            <a:endParaRPr lang="en-US" sz="1800" dirty="0">
              <a:solidFill>
                <a:schemeClr val="tx1"/>
              </a:solidFill>
            </a:endParaRPr>
          </a:p>
          <a:p>
            <a:endParaRPr lang="en-US" dirty="0">
              <a:solidFill>
                <a:schemeClr val="tx1"/>
              </a:solidFill>
            </a:endParaRPr>
          </a:p>
          <a:p>
            <a:r>
              <a:rPr lang="en-US" dirty="0"/>
              <a:t> </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B06D6DA7-D277-45CC-B5CC-93E85E8DEF7B}"/>
                  </a:ext>
                </a:extLst>
              </p:cNvPr>
              <p:cNvGraphicFramePr>
                <a:graphicFrameLocks noGrp="1"/>
              </p:cNvGraphicFramePr>
              <p:nvPr>
                <p:extLst>
                  <p:ext uri="{D42A27DB-BD31-4B8C-83A1-F6EECF244321}">
                    <p14:modId xmlns:p14="http://schemas.microsoft.com/office/powerpoint/2010/main" val="2407720389"/>
                  </p:ext>
                </p:extLst>
              </p:nvPr>
            </p:nvGraphicFramePr>
            <p:xfrm>
              <a:off x="539495" y="1661444"/>
              <a:ext cx="11073933" cy="3174302"/>
            </p:xfrm>
            <a:graphic>
              <a:graphicData uri="http://schemas.openxmlformats.org/drawingml/2006/table">
                <a:tbl>
                  <a:tblPr firstRow="1" bandRow="1">
                    <a:tableStyleId>{5C22544A-7EE6-4342-B048-85BDC9FD1C3A}</a:tableStyleId>
                  </a:tblPr>
                  <a:tblGrid>
                    <a:gridCol w="4092735">
                      <a:extLst>
                        <a:ext uri="{9D8B030D-6E8A-4147-A177-3AD203B41FA5}">
                          <a16:colId xmlns:a16="http://schemas.microsoft.com/office/drawing/2014/main" val="52847675"/>
                        </a:ext>
                      </a:extLst>
                    </a:gridCol>
                    <a:gridCol w="6981198">
                      <a:extLst>
                        <a:ext uri="{9D8B030D-6E8A-4147-A177-3AD203B41FA5}">
                          <a16:colId xmlns:a16="http://schemas.microsoft.com/office/drawing/2014/main" val="102211293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Sample Mean</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a:solidFill>
                                <a:schemeClr val="tx1"/>
                              </a:solidFill>
                            </a:rPr>
                            <a:t>Sample Standard Deviation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14307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800" i="1" dirty="0" smtClean="0">
                                      <a:solidFill>
                                        <a:schemeClr val="tx1"/>
                                      </a:solidFill>
                                      <a:latin typeface="Cambria Math" panose="02040503050406030204" pitchFamily="18" charset="0"/>
                                    </a:rPr>
                                  </m:ctrlPr>
                                </m:accPr>
                                <m:e>
                                  <m:r>
                                    <a:rPr lang="en-US" sz="1800" i="1" dirty="0" smtClean="0">
                                      <a:solidFill>
                                        <a:schemeClr val="tx1"/>
                                      </a:solidFill>
                                      <a:latin typeface="Cambria Math" panose="02040503050406030204" pitchFamily="18" charset="0"/>
                                    </a:rPr>
                                    <m:t>𝑥</m:t>
                                  </m:r>
                                </m:e>
                              </m:acc>
                              <m:r>
                                <a:rPr lang="en-US" sz="1800" i="0" dirty="0" smtClean="0">
                                  <a:solidFill>
                                    <a:schemeClr val="tx1"/>
                                  </a:solidFill>
                                  <a:latin typeface="Cambria Math" panose="02040503050406030204" pitchFamily="18" charset="0"/>
                                </a:rPr>
                                <m:t>=</m:t>
                              </m:r>
                              <m:f>
                                <m:fPr>
                                  <m:ctrlPr>
                                    <a:rPr lang="en-US" sz="1800" i="1" dirty="0">
                                      <a:solidFill>
                                        <a:schemeClr val="tx1"/>
                                      </a:solidFill>
                                      <a:latin typeface="Cambria Math" panose="02040503050406030204" pitchFamily="18" charset="0"/>
                                    </a:rPr>
                                  </m:ctrlPr>
                                </m:fPr>
                                <m:num>
                                  <m:sSub>
                                    <m:sSubPr>
                                      <m:ctrlPr>
                                        <a:rPr lang="en-US" sz="1800" i="1" dirty="0">
                                          <a:solidFill>
                                            <a:schemeClr val="tx1"/>
                                          </a:solidFill>
                                          <a:latin typeface="Cambria Math" panose="02040503050406030204" pitchFamily="18" charset="0"/>
                                        </a:rPr>
                                      </m:ctrlPr>
                                    </m:sSubPr>
                                    <m:e>
                                      <m:r>
                                        <a:rPr lang="en-US" sz="1800" i="1" dirty="0" smtClean="0">
                                          <a:solidFill>
                                            <a:schemeClr val="tx1"/>
                                          </a:solidFill>
                                          <a:latin typeface="Cambria Math" panose="02040503050406030204" pitchFamily="18" charset="0"/>
                                        </a:rPr>
                                        <m:t>𝑥</m:t>
                                      </m:r>
                                    </m:e>
                                    <m:sub>
                                      <m:r>
                                        <a:rPr lang="en-US" sz="1800" i="0" dirty="0" smtClean="0">
                                          <a:solidFill>
                                            <a:schemeClr val="tx1"/>
                                          </a:solidFill>
                                          <a:latin typeface="Cambria Math" panose="02040503050406030204" pitchFamily="18" charset="0"/>
                                        </a:rPr>
                                        <m:t>1</m:t>
                                      </m:r>
                                    </m:sub>
                                  </m:sSub>
                                  <m:r>
                                    <a:rPr lang="en-US" sz="1800" i="0" dirty="0" smtClean="0">
                                      <a:solidFill>
                                        <a:schemeClr val="tx1"/>
                                      </a:solidFill>
                                      <a:latin typeface="Cambria Math" panose="02040503050406030204" pitchFamily="18" charset="0"/>
                                    </a:rPr>
                                    <m:t>+</m:t>
                                  </m:r>
                                  <m:sSub>
                                    <m:sSubPr>
                                      <m:ctrlPr>
                                        <a:rPr lang="en-US" sz="1800" i="1" dirty="0">
                                          <a:solidFill>
                                            <a:schemeClr val="tx1"/>
                                          </a:solidFill>
                                          <a:latin typeface="Cambria Math" panose="02040503050406030204" pitchFamily="18" charset="0"/>
                                        </a:rPr>
                                      </m:ctrlPr>
                                    </m:sSubPr>
                                    <m:e>
                                      <m:r>
                                        <a:rPr lang="en-US" sz="1800" i="1" dirty="0" smtClean="0">
                                          <a:solidFill>
                                            <a:schemeClr val="tx1"/>
                                          </a:solidFill>
                                          <a:latin typeface="Cambria Math" panose="02040503050406030204" pitchFamily="18" charset="0"/>
                                        </a:rPr>
                                        <m:t>𝑥</m:t>
                                      </m:r>
                                    </m:e>
                                    <m:sub>
                                      <m:r>
                                        <a:rPr lang="en-US" sz="1800" i="0" dirty="0" smtClean="0">
                                          <a:solidFill>
                                            <a:schemeClr val="tx1"/>
                                          </a:solidFill>
                                          <a:latin typeface="Cambria Math" panose="02040503050406030204" pitchFamily="18" charset="0"/>
                                        </a:rPr>
                                        <m:t>2</m:t>
                                      </m:r>
                                    </m:sub>
                                  </m:sSub>
                                  <m:r>
                                    <a:rPr lang="en-US" sz="1800" i="0" dirty="0" smtClean="0">
                                      <a:solidFill>
                                        <a:schemeClr val="tx1"/>
                                      </a:solidFill>
                                      <a:latin typeface="Cambria Math" panose="02040503050406030204" pitchFamily="18" charset="0"/>
                                    </a:rPr>
                                    <m:t>+</m:t>
                                  </m:r>
                                  <m:sSub>
                                    <m:sSubPr>
                                      <m:ctrlPr>
                                        <a:rPr lang="en-US" sz="1800" i="1" dirty="0">
                                          <a:solidFill>
                                            <a:schemeClr val="tx1"/>
                                          </a:solidFill>
                                          <a:latin typeface="Cambria Math" panose="02040503050406030204" pitchFamily="18" charset="0"/>
                                        </a:rPr>
                                      </m:ctrlPr>
                                    </m:sSubPr>
                                    <m:e>
                                      <m:r>
                                        <a:rPr lang="en-US" sz="1800" i="1" dirty="0" smtClean="0">
                                          <a:solidFill>
                                            <a:schemeClr val="tx1"/>
                                          </a:solidFill>
                                          <a:latin typeface="Cambria Math" panose="02040503050406030204" pitchFamily="18" charset="0"/>
                                        </a:rPr>
                                        <m:t>𝑥</m:t>
                                      </m:r>
                                    </m:e>
                                    <m:sub>
                                      <m:r>
                                        <a:rPr lang="en-US" sz="1800" i="0" dirty="0" smtClean="0">
                                          <a:solidFill>
                                            <a:schemeClr val="tx1"/>
                                          </a:solidFill>
                                          <a:latin typeface="Cambria Math" panose="02040503050406030204" pitchFamily="18" charset="0"/>
                                        </a:rPr>
                                        <m:t>3</m:t>
                                      </m:r>
                                    </m:sub>
                                  </m:sSub>
                                  <m:r>
                                    <a:rPr lang="en-US" sz="1800" i="0" dirty="0" smtClean="0">
                                      <a:solidFill>
                                        <a:schemeClr val="tx1"/>
                                      </a:solidFill>
                                      <a:latin typeface="Cambria Math" panose="02040503050406030204" pitchFamily="18" charset="0"/>
                                    </a:rPr>
                                    <m:t>+…+</m:t>
                                  </m:r>
                                  <m:sSub>
                                    <m:sSubPr>
                                      <m:ctrlPr>
                                        <a:rPr lang="en-US" sz="1800" i="1" dirty="0">
                                          <a:solidFill>
                                            <a:schemeClr val="tx1"/>
                                          </a:solidFill>
                                          <a:latin typeface="Cambria Math" panose="02040503050406030204" pitchFamily="18" charset="0"/>
                                        </a:rPr>
                                      </m:ctrlPr>
                                    </m:sSubPr>
                                    <m:e>
                                      <m:r>
                                        <a:rPr lang="en-US" sz="1800" i="1" dirty="0" smtClean="0">
                                          <a:solidFill>
                                            <a:schemeClr val="tx1"/>
                                          </a:solidFill>
                                          <a:latin typeface="Cambria Math" panose="02040503050406030204" pitchFamily="18" charset="0"/>
                                        </a:rPr>
                                        <m:t>𝑥</m:t>
                                      </m:r>
                                    </m:e>
                                    <m:sub>
                                      <m:r>
                                        <a:rPr lang="en-US" sz="1800" i="1" dirty="0" smtClean="0">
                                          <a:solidFill>
                                            <a:schemeClr val="tx1"/>
                                          </a:solidFill>
                                          <a:latin typeface="Cambria Math" panose="02040503050406030204" pitchFamily="18" charset="0"/>
                                        </a:rPr>
                                        <m:t>𝑛</m:t>
                                      </m:r>
                                    </m:sub>
                                  </m:sSub>
                                </m:num>
                                <m:den>
                                  <m:r>
                                    <a:rPr lang="en-US" sz="1800" i="1" dirty="0" smtClean="0">
                                      <a:solidFill>
                                        <a:schemeClr val="tx1"/>
                                      </a:solidFill>
                                      <a:latin typeface="Cambria Math" panose="02040503050406030204" pitchFamily="18" charset="0"/>
                                    </a:rPr>
                                    <m:t>𝑛</m:t>
                                  </m:r>
                                </m:den>
                              </m:f>
                            </m:oMath>
                          </a14:m>
                          <a:r>
                            <a:rPr lang="en-US" sz="1800" dirty="0">
                              <a:solidFill>
                                <a:schemeClr val="tx1"/>
                              </a:solidFill>
                            </a:rPr>
                            <a:t>   = </a:t>
                          </a:r>
                          <a14:m>
                            <m:oMath xmlns:m="http://schemas.openxmlformats.org/officeDocument/2006/math">
                              <m:f>
                                <m:fPr>
                                  <m:ctrlPr>
                                    <a:rPr lang="en-US" sz="1800" i="1" dirty="0" smtClean="0">
                                      <a:solidFill>
                                        <a:schemeClr val="tx1"/>
                                      </a:solidFill>
                                      <a:latin typeface="Cambria Math" panose="02040503050406030204" pitchFamily="18" charset="0"/>
                                    </a:rPr>
                                  </m:ctrlPr>
                                </m:fPr>
                                <m:num>
                                  <m:nary>
                                    <m:naryPr>
                                      <m:chr m:val="∑"/>
                                      <m:grow m:val="on"/>
                                      <m:subHide m:val="on"/>
                                      <m:supHide m:val="on"/>
                                      <m:ctrlPr>
                                        <a:rPr lang="en-US" sz="1800" i="1" dirty="0" smtClean="0">
                                          <a:solidFill>
                                            <a:schemeClr val="tx1"/>
                                          </a:solidFill>
                                          <a:latin typeface="Cambria Math" panose="02040503050406030204" pitchFamily="18" charset="0"/>
                                        </a:rPr>
                                      </m:ctrlPr>
                                    </m:naryPr>
                                    <m:sub/>
                                    <m:sup/>
                                    <m:e>
                                      <m:sSub>
                                        <m:sSubPr>
                                          <m:ctrlPr>
                                            <a:rPr lang="en-US" sz="1800" i="1" dirty="0" smtClean="0">
                                              <a:solidFill>
                                                <a:schemeClr val="tx1"/>
                                              </a:solidFill>
                                              <a:latin typeface="Cambria Math" panose="02040503050406030204" pitchFamily="18" charset="0"/>
                                            </a:rPr>
                                          </m:ctrlPr>
                                        </m:sSubPr>
                                        <m:e>
                                          <m:r>
                                            <a:rPr lang="en-US" sz="1800" i="1" dirty="0" smtClean="0">
                                              <a:solidFill>
                                                <a:schemeClr val="tx1"/>
                                              </a:solidFill>
                                              <a:latin typeface="Cambria Math" panose="02040503050406030204" pitchFamily="18" charset="0"/>
                                            </a:rPr>
                                            <m:t>𝑥</m:t>
                                          </m:r>
                                        </m:e>
                                        <m:sub>
                                          <m:r>
                                            <a:rPr lang="en-US" sz="1800" i="1" dirty="0" smtClean="0">
                                              <a:solidFill>
                                                <a:schemeClr val="tx1"/>
                                              </a:solidFill>
                                              <a:latin typeface="Cambria Math" panose="02040503050406030204" pitchFamily="18" charset="0"/>
                                            </a:rPr>
                                            <m:t>𝑖</m:t>
                                          </m:r>
                                        </m:sub>
                                      </m:sSub>
                                    </m:e>
                                  </m:nary>
                                </m:num>
                                <m:den>
                                  <m:r>
                                    <a:rPr lang="en-US" sz="1800" i="1" dirty="0" smtClean="0">
                                      <a:solidFill>
                                        <a:schemeClr val="tx1"/>
                                      </a:solidFill>
                                      <a:latin typeface="Cambria Math" panose="02040503050406030204" pitchFamily="18" charset="0"/>
                                    </a:rPr>
                                    <m:t>𝑛</m:t>
                                  </m:r>
                                </m:den>
                              </m:f>
                            </m:oMath>
                          </a14:m>
                          <a:r>
                            <a:rPr lang="en-US" sz="1800" dirty="0">
                              <a:solidFill>
                                <a:schemeClr val="tx1"/>
                              </a:solidFill>
                            </a:rPr>
                            <a:t> </a:t>
                          </a:r>
                        </a:p>
                        <a:p>
                          <a:pPr algn="l"/>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14:m>
                            <m:oMathPara xmlns:m="http://schemas.openxmlformats.org/officeDocument/2006/math">
                              <m:oMathParaPr>
                                <m:jc m:val="left"/>
                              </m:oMathParaPr>
                              <m:oMath xmlns:m="http://schemas.openxmlformats.org/officeDocument/2006/math">
                                <m:r>
                                  <a:rPr lang="en-US" b="0" i="1" dirty="0" smtClean="0">
                                    <a:solidFill>
                                      <a:schemeClr val="tx1"/>
                                    </a:solidFill>
                                    <a:latin typeface="Cambria Math" panose="02040503050406030204" pitchFamily="18" charset="0"/>
                                  </a:rPr>
                                  <m:t>𝑠</m:t>
                                </m:r>
                                <m:r>
                                  <a:rPr lang="en-US" i="0" dirty="0" smtClean="0">
                                    <a:solidFill>
                                      <a:schemeClr val="tx1"/>
                                    </a:solidFill>
                                    <a:latin typeface="Cambria Math" panose="02040503050406030204" pitchFamily="18" charset="0"/>
                                  </a:rPr>
                                  <m:t>=</m:t>
                                </m:r>
                                <m:rad>
                                  <m:radPr>
                                    <m:degHide m:val="on"/>
                                    <m:ctrlPr>
                                      <a:rPr lang="en-US" i="1" dirty="0" smtClean="0">
                                        <a:solidFill>
                                          <a:schemeClr val="tx1"/>
                                        </a:solidFill>
                                        <a:latin typeface="Cambria Math" panose="02040503050406030204" pitchFamily="18" charset="0"/>
                                      </a:rPr>
                                    </m:ctrlPr>
                                  </m:radPr>
                                  <m:deg/>
                                  <m:e>
                                    <m:f>
                                      <m:fPr>
                                        <m:ctrlPr>
                                          <a:rPr lang="en-US" i="1" dirty="0" smtClean="0">
                                            <a:solidFill>
                                              <a:schemeClr val="tx1"/>
                                            </a:solidFill>
                                            <a:latin typeface="Cambria Math" panose="02040503050406030204" pitchFamily="18" charset="0"/>
                                          </a:rPr>
                                        </m:ctrlPr>
                                      </m:fPr>
                                      <m:num>
                                        <m:nary>
                                          <m:naryPr>
                                            <m:chr m:val="∑"/>
                                            <m:grow m:val="on"/>
                                            <m:subHide m:val="on"/>
                                            <m:supHide m:val="on"/>
                                            <m:ctrlPr>
                                              <a:rPr lang="en-US" i="1" dirty="0">
                                                <a:solidFill>
                                                  <a:schemeClr val="tx1"/>
                                                </a:solidFill>
                                                <a:latin typeface="Cambria Math" panose="02040503050406030204" pitchFamily="18" charset="0"/>
                                              </a:rPr>
                                            </m:ctrlPr>
                                          </m:naryPr>
                                          <m:sub/>
                                          <m:sup/>
                                          <m:e>
                                            <m:sSup>
                                              <m:sSupPr>
                                                <m:ctrlPr>
                                                  <a:rPr lang="en-US" i="1" dirty="0">
                                                    <a:solidFill>
                                                      <a:schemeClr val="tx1"/>
                                                    </a:solidFill>
                                                    <a:latin typeface="Cambria Math" panose="02040503050406030204" pitchFamily="18" charset="0"/>
                                                  </a:rPr>
                                                </m:ctrlPr>
                                              </m:sSupPr>
                                              <m:e>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𝑥</m:t>
                                                        </m:r>
                                                      </m:e>
                                                      <m:sub>
                                                        <m:r>
                                                          <a:rPr lang="en-US" i="1" dirty="0" smtClean="0">
                                                            <a:solidFill>
                                                              <a:schemeClr val="tx1"/>
                                                            </a:solidFill>
                                                            <a:latin typeface="Cambria Math" panose="02040503050406030204" pitchFamily="18" charset="0"/>
                                                          </a:rPr>
                                                          <m:t>𝑖</m:t>
                                                        </m:r>
                                                      </m:sub>
                                                    </m:sSub>
                                                    <m:r>
                                                      <a:rPr lang="en-US" i="0" dirty="0" smtClean="0">
                                                        <a:solidFill>
                                                          <a:schemeClr val="tx1"/>
                                                        </a:solidFill>
                                                        <a:latin typeface="Cambria Math" panose="02040503050406030204" pitchFamily="18" charset="0"/>
                                                      </a:rPr>
                                                      <m:t>−</m:t>
                                                    </m:r>
                                                    <m:acc>
                                                      <m:accPr>
                                                        <m:chr m:val="̅"/>
                                                        <m:ctrlPr>
                                                          <a:rPr lang="en-US" i="1" dirty="0">
                                                            <a:solidFill>
                                                              <a:schemeClr val="tx1"/>
                                                            </a:solidFill>
                                                            <a:latin typeface="Cambria Math" panose="02040503050406030204" pitchFamily="18" charset="0"/>
                                                          </a:rPr>
                                                        </m:ctrlPr>
                                                      </m:accPr>
                                                      <m:e>
                                                        <m:r>
                                                          <a:rPr lang="en-US" i="1" dirty="0" smtClean="0">
                                                            <a:solidFill>
                                                              <a:schemeClr val="tx1"/>
                                                            </a:solidFill>
                                                            <a:latin typeface="Cambria Math" panose="02040503050406030204" pitchFamily="18" charset="0"/>
                                                          </a:rPr>
                                                          <m:t>𝑥</m:t>
                                                        </m:r>
                                                      </m:e>
                                                    </m:acc>
                                                  </m:e>
                                                </m:d>
                                              </m:e>
                                              <m:sup>
                                                <m:r>
                                                  <a:rPr lang="en-US" i="0" dirty="0" smtClean="0">
                                                    <a:solidFill>
                                                      <a:schemeClr val="tx1"/>
                                                    </a:solidFill>
                                                    <a:latin typeface="Cambria Math" panose="02040503050406030204" pitchFamily="18" charset="0"/>
                                                  </a:rPr>
                                                  <m:t>2</m:t>
                                                </m:r>
                                              </m:sup>
                                            </m:sSup>
                                          </m:e>
                                        </m:nary>
                                      </m:num>
                                      <m:den>
                                        <m:r>
                                          <a:rPr lang="en-US" i="1" dirty="0" smtClean="0">
                                            <a:solidFill>
                                              <a:schemeClr val="tx1"/>
                                            </a:solidFill>
                                            <a:latin typeface="Cambria Math" panose="02040503050406030204" pitchFamily="18" charset="0"/>
                                          </a:rPr>
                                          <m:t>𝑛</m:t>
                                        </m:r>
                                        <m:r>
                                          <a:rPr lang="en-US" i="0" dirty="0" smtClean="0">
                                            <a:solidFill>
                                              <a:schemeClr val="tx1"/>
                                            </a:solidFill>
                                            <a:latin typeface="Cambria Math" panose="02040503050406030204" pitchFamily="18" charset="0"/>
                                          </a:rPr>
                                          <m:t>−1</m:t>
                                        </m:r>
                                      </m:den>
                                    </m:f>
                                  </m:e>
                                </m:rad>
                              </m:oMath>
                            </m:oMathPara>
                          </a14:m>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7858342"/>
                      </a:ext>
                    </a:extLst>
                  </a:tr>
                  <a:tr h="370840">
                    <a:tc>
                      <a:txBody>
                        <a:bodyPr/>
                        <a:lstStyle/>
                        <a:p>
                          <a:pPr/>
                          <a14:m>
                            <m:oMathPara xmlns:m="http://schemas.openxmlformats.org/officeDocument/2006/math">
                              <m:oMathParaPr>
                                <m:jc m:val="left"/>
                              </m:oMathParaPr>
                              <m:oMath xmlns:m="http://schemas.openxmlformats.org/officeDocument/2006/math">
                                <m:acc>
                                  <m:accPr>
                                    <m:chr m:val="̅"/>
                                    <m:ctrlPr>
                                      <a:rPr lang="en-US" sz="1800" i="1" dirty="0" smtClean="0">
                                        <a:solidFill>
                                          <a:schemeClr val="tx1"/>
                                        </a:solidFill>
                                        <a:latin typeface="Cambria Math" panose="02040503050406030204" pitchFamily="18" charset="0"/>
                                      </a:rPr>
                                    </m:ctrlPr>
                                  </m:accPr>
                                  <m:e>
                                    <m:r>
                                      <a:rPr lang="en-US" sz="1800" i="1" dirty="0" smtClean="0">
                                        <a:solidFill>
                                          <a:schemeClr val="tx1"/>
                                        </a:solidFill>
                                        <a:latin typeface="Cambria Math" panose="02040503050406030204" pitchFamily="18" charset="0"/>
                                      </a:rPr>
                                      <m:t>𝑥</m:t>
                                    </m:r>
                                  </m:e>
                                </m:acc>
                                <m:r>
                                  <a:rPr lang="en-US" sz="1800" i="0" dirty="0" smtClean="0">
                                    <a:solidFill>
                                      <a:schemeClr val="tx1"/>
                                    </a:solidFill>
                                    <a:latin typeface="Cambria Math" panose="02040503050406030204" pitchFamily="18" charset="0"/>
                                  </a:rPr>
                                  <m:t>=</m:t>
                                </m:r>
                                <m:f>
                                  <m:fPr>
                                    <m:ctrlPr>
                                      <a:rPr lang="en-US" sz="1800" i="1" dirty="0" smtClean="0">
                                        <a:solidFill>
                                          <a:schemeClr val="tx1"/>
                                        </a:solidFill>
                                        <a:latin typeface="Cambria Math" panose="02040503050406030204" pitchFamily="18" charset="0"/>
                                      </a:rPr>
                                    </m:ctrlPr>
                                  </m:fPr>
                                  <m:num>
                                    <m:r>
                                      <m:rPr>
                                        <m:nor/>
                                      </m:rPr>
                                      <a:rPr lang="en-US" b="0" dirty="0" smtClean="0"/>
                                      <m:t>1.78</m:t>
                                    </m:r>
                                    <m:r>
                                      <m:rPr>
                                        <m:nor/>
                                      </m:rPr>
                                      <a:rPr lang="en-US" b="0" i="0" dirty="0" smtClean="0"/>
                                      <m:t> +</m:t>
                                    </m:r>
                                    <m:r>
                                      <m:rPr>
                                        <m:nor/>
                                      </m:rPr>
                                      <a:rPr lang="en-US" b="0" dirty="0" smtClean="0"/>
                                      <m:t> 1.75</m:t>
                                    </m:r>
                                    <m:r>
                                      <m:rPr>
                                        <m:nor/>
                                      </m:rPr>
                                      <a:rPr lang="en-US" b="0" i="0" dirty="0" smtClean="0"/>
                                      <m:t> +</m:t>
                                    </m:r>
                                    <m:r>
                                      <m:rPr>
                                        <m:nor/>
                                      </m:rPr>
                                      <a:rPr lang="en-US" b="0" dirty="0" smtClean="0"/>
                                      <m:t> 1.72</m:t>
                                    </m:r>
                                    <m:r>
                                      <m:rPr>
                                        <m:nor/>
                                      </m:rPr>
                                      <a:rPr lang="en-US" b="0" i="0" dirty="0" smtClean="0"/>
                                      <m:t> +</m:t>
                                    </m:r>
                                    <m:r>
                                      <m:rPr>
                                        <m:nor/>
                                      </m:rPr>
                                      <a:rPr lang="en-US" b="0" dirty="0" smtClean="0"/>
                                      <m:t> 1.74</m:t>
                                    </m:r>
                                    <m:r>
                                      <m:rPr>
                                        <m:nor/>
                                      </m:rPr>
                                      <a:rPr lang="en-US" b="0" i="0" dirty="0" smtClean="0"/>
                                      <m:t> +</m:t>
                                    </m:r>
                                    <m:r>
                                      <m:rPr>
                                        <m:nor/>
                                      </m:rPr>
                                      <a:rPr lang="en-US" b="0" dirty="0" smtClean="0"/>
                                      <m:t> 1.77 </m:t>
                                    </m:r>
                                  </m:num>
                                  <m:den>
                                    <m:r>
                                      <a:rPr lang="en-US" sz="1800" b="0" i="1" dirty="0" smtClean="0">
                                        <a:solidFill>
                                          <a:schemeClr val="tx1"/>
                                        </a:solidFill>
                                        <a:latin typeface="Cambria Math" panose="02040503050406030204" pitchFamily="18" charset="0"/>
                                      </a:rPr>
                                      <m:t>5</m:t>
                                    </m:r>
                                  </m:den>
                                </m:f>
                              </m:oMath>
                            </m:oMathPara>
                          </a14:m>
                          <a:endParaRPr lang="en-US" sz="1800" i="1" dirty="0">
                            <a:solidFill>
                              <a:schemeClr val="tx1"/>
                            </a:solidFill>
                            <a:latin typeface="Cambria Math" panose="02040503050406030204" pitchFamily="18" charset="0"/>
                          </a:endParaRPr>
                        </a:p>
                        <a:p>
                          <a:endParaRPr lang="en-US" sz="1800" b="0" i="1" dirty="0">
                            <a:solidFill>
                              <a:schemeClr val="tx1"/>
                            </a:solidFill>
                            <a:latin typeface="Cambria Math" panose="020405030504060302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14:m>
                            <m:oMath xmlns:m="http://schemas.openxmlformats.org/officeDocument/2006/math">
                              <m:r>
                                <a:rPr lang="en-US" b="0" i="1" dirty="0" smtClean="0">
                                  <a:solidFill>
                                    <a:schemeClr val="tx1"/>
                                  </a:solidFill>
                                  <a:latin typeface="Cambria Math" panose="02040503050406030204" pitchFamily="18" charset="0"/>
                                </a:rPr>
                                <m:t>𝑠</m:t>
                              </m:r>
                              <m:r>
                                <a:rPr lang="en-US" i="0" dirty="0" smtClean="0">
                                  <a:solidFill>
                                    <a:schemeClr val="tx1"/>
                                  </a:solidFill>
                                  <a:latin typeface="Cambria Math" panose="02040503050406030204" pitchFamily="18" charset="0"/>
                                </a:rPr>
                                <m:t>=</m:t>
                              </m:r>
                            </m:oMath>
                          </a14:m>
                          <a:r>
                            <a:rPr lang="en-US" dirty="0">
                              <a:solidFill>
                                <a:schemeClr val="tx1"/>
                              </a:solidFill>
                            </a:rPr>
                            <a:t> </a:t>
                          </a:r>
                          <a14:m>
                            <m:oMath xmlns:m="http://schemas.openxmlformats.org/officeDocument/2006/math">
                              <m:rad>
                                <m:radPr>
                                  <m:degHide m:val="on"/>
                                  <m:ctrlPr>
                                    <a:rPr lang="en-US" i="1" dirty="0" smtClean="0">
                                      <a:solidFill>
                                        <a:schemeClr val="tx1"/>
                                      </a:solidFill>
                                      <a:latin typeface="Cambria Math" panose="02040503050406030204" pitchFamily="18" charset="0"/>
                                    </a:rPr>
                                  </m:ctrlPr>
                                </m:radPr>
                                <m:deg/>
                                <m:e>
                                  <m:f>
                                    <m:fPr>
                                      <m:ctrlPr>
                                        <a:rPr lang="en-US" i="1" dirty="0" smtClean="0">
                                          <a:solidFill>
                                            <a:schemeClr val="tx1"/>
                                          </a:solidFill>
                                          <a:latin typeface="Cambria Math" panose="02040503050406030204" pitchFamily="18" charset="0"/>
                                        </a:rPr>
                                      </m:ctrlPr>
                                    </m:fPr>
                                    <m:num>
                                      <m:sSup>
                                        <m:sSupPr>
                                          <m:ctrlPr>
                                            <a:rPr lang="en-US"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(1.78 −1.752)</m:t>
                                          </m:r>
                                        </m:e>
                                        <m:sup>
                                          <m:r>
                                            <a:rPr lang="en-US" b="0" i="1" dirty="0" smtClean="0">
                                              <a:solidFill>
                                                <a:schemeClr val="tx1"/>
                                              </a:solidFill>
                                              <a:latin typeface="Cambria Math" panose="02040503050406030204" pitchFamily="18" charset="0"/>
                                            </a:rPr>
                                            <m:t>2</m:t>
                                          </m:r>
                                        </m:sup>
                                      </m:sSup>
                                      <m:r>
                                        <a:rPr lang="en-US" b="0" i="1" dirty="0" smtClean="0">
                                          <a:solidFill>
                                            <a:schemeClr val="tx1"/>
                                          </a:solidFill>
                                          <a:latin typeface="Cambria Math" panose="02040503050406030204" pitchFamily="18" charset="0"/>
                                        </a:rPr>
                                        <m:t>+</m:t>
                                      </m:r>
                                      <m:sSup>
                                        <m:sSupPr>
                                          <m:ctrlPr>
                                            <a:rPr lang="en-US"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(1.75 −1.752)</m:t>
                                          </m:r>
                                        </m:e>
                                        <m:sup>
                                          <m:r>
                                            <a:rPr lang="en-US" b="0" i="1" dirty="0" smtClean="0">
                                              <a:solidFill>
                                                <a:schemeClr val="tx1"/>
                                              </a:solidFill>
                                              <a:latin typeface="Cambria Math" panose="02040503050406030204" pitchFamily="18" charset="0"/>
                                            </a:rPr>
                                            <m:t>2</m:t>
                                          </m:r>
                                        </m:sup>
                                      </m:sSup>
                                      <m:r>
                                        <a:rPr lang="en-US" b="0" i="1" dirty="0" smtClean="0">
                                          <a:solidFill>
                                            <a:schemeClr val="tx1"/>
                                          </a:solidFill>
                                          <a:latin typeface="Cambria Math" panose="02040503050406030204" pitchFamily="18" charset="0"/>
                                        </a:rPr>
                                        <m:t>+</m:t>
                                      </m:r>
                                      <m:sSup>
                                        <m:sSupPr>
                                          <m:ctrlPr>
                                            <a:rPr lang="en-US"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(1.72 −1.752)</m:t>
                                          </m:r>
                                        </m:e>
                                        <m:sup>
                                          <m:r>
                                            <a:rPr lang="en-US" b="0" i="1" dirty="0" smtClean="0">
                                              <a:solidFill>
                                                <a:schemeClr val="tx1"/>
                                              </a:solidFill>
                                              <a:latin typeface="Cambria Math" panose="02040503050406030204" pitchFamily="18" charset="0"/>
                                            </a:rPr>
                                            <m:t>2</m:t>
                                          </m:r>
                                        </m:sup>
                                      </m:sSup>
                                      <m:r>
                                        <a:rPr lang="en-US" b="0" i="1" dirty="0" smtClean="0">
                                          <a:solidFill>
                                            <a:schemeClr val="tx1"/>
                                          </a:solidFill>
                                          <a:latin typeface="Cambria Math" panose="02040503050406030204" pitchFamily="18" charset="0"/>
                                        </a:rPr>
                                        <m:t>+</m:t>
                                      </m:r>
                                      <m:sSup>
                                        <m:sSupPr>
                                          <m:ctrlPr>
                                            <a:rPr lang="en-US"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(1.74 −1.752)</m:t>
                                          </m:r>
                                        </m:e>
                                        <m:sup>
                                          <m:r>
                                            <a:rPr lang="en-US" b="0" i="1" dirty="0" smtClean="0">
                                              <a:solidFill>
                                                <a:schemeClr val="tx1"/>
                                              </a:solidFill>
                                              <a:latin typeface="Cambria Math" panose="02040503050406030204" pitchFamily="18" charset="0"/>
                                            </a:rPr>
                                            <m:t>2</m:t>
                                          </m:r>
                                        </m:sup>
                                      </m:sSup>
                                      <m:r>
                                        <a:rPr lang="en-US" b="0" i="1" dirty="0" smtClean="0">
                                          <a:solidFill>
                                            <a:schemeClr val="tx1"/>
                                          </a:solidFill>
                                          <a:latin typeface="Cambria Math" panose="02040503050406030204" pitchFamily="18" charset="0"/>
                                        </a:rPr>
                                        <m:t>+</m:t>
                                      </m:r>
                                      <m:sSup>
                                        <m:sSupPr>
                                          <m:ctrlPr>
                                            <a:rPr lang="en-US"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(1.78 −1.752)</m:t>
                                          </m:r>
                                        </m:e>
                                        <m:sup>
                                          <m:r>
                                            <a:rPr lang="en-US" b="0" i="1" dirty="0" smtClean="0">
                                              <a:solidFill>
                                                <a:schemeClr val="tx1"/>
                                              </a:solidFill>
                                              <a:latin typeface="Cambria Math" panose="02040503050406030204" pitchFamily="18" charset="0"/>
                                            </a:rPr>
                                            <m:t>2</m:t>
                                          </m:r>
                                        </m:sup>
                                      </m:sSup>
                                    </m:num>
                                    <m:den>
                                      <m:r>
                                        <a:rPr lang="en-US" b="0" i="1" dirty="0" smtClean="0">
                                          <a:solidFill>
                                            <a:schemeClr val="tx1"/>
                                          </a:solidFill>
                                          <a:latin typeface="Cambria Math" panose="02040503050406030204" pitchFamily="18" charset="0"/>
                                        </a:rPr>
                                        <m:t>5 −1</m:t>
                                      </m:r>
                                    </m:den>
                                  </m:f>
                                </m:e>
                              </m:rad>
                            </m:oMath>
                          </a14:m>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12331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800" i="1" dirty="0" smtClean="0">
                                      <a:solidFill>
                                        <a:schemeClr val="tx1"/>
                                      </a:solidFill>
                                      <a:latin typeface="Cambria Math" panose="02040503050406030204" pitchFamily="18" charset="0"/>
                                    </a:rPr>
                                  </m:ctrlPr>
                                </m:accPr>
                                <m:e>
                                  <m:r>
                                    <a:rPr lang="en-US" sz="1800" i="1" dirty="0" smtClean="0">
                                      <a:solidFill>
                                        <a:schemeClr val="tx1"/>
                                      </a:solidFill>
                                      <a:latin typeface="Cambria Math" panose="02040503050406030204" pitchFamily="18" charset="0"/>
                                    </a:rPr>
                                    <m:t>𝑥</m:t>
                                  </m:r>
                                </m:e>
                              </m:acc>
                              <m:r>
                                <a:rPr lang="en-US" sz="1800" i="0" dirty="0" smtClean="0">
                                  <a:solidFill>
                                    <a:schemeClr val="tx1"/>
                                  </a:solidFill>
                                  <a:latin typeface="Cambria Math" panose="02040503050406030204" pitchFamily="18" charset="0"/>
                                </a:rPr>
                                <m:t>=</m:t>
                              </m:r>
                              <m:r>
                                <a:rPr lang="en-US" sz="1800" b="0" i="1" dirty="0" smtClean="0">
                                  <a:solidFill>
                                    <a:schemeClr val="tx1"/>
                                  </a:solidFill>
                                  <a:latin typeface="Cambria Math" panose="02040503050406030204" pitchFamily="18" charset="0"/>
                                </a:rPr>
                                <m:t>1.752</m:t>
                              </m:r>
                            </m:oMath>
                          </a14:m>
                          <a:r>
                            <a:rPr lang="en-US" dirty="0"/>
                            <a:t> </a:t>
                          </a:r>
                        </a:p>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14:m>
                            <m:oMath xmlns:m="http://schemas.openxmlformats.org/officeDocument/2006/math">
                              <m:r>
                                <a:rPr lang="en-US" b="0" i="1" dirty="0" smtClean="0">
                                  <a:solidFill>
                                    <a:schemeClr val="tx1"/>
                                  </a:solidFill>
                                  <a:latin typeface="Cambria Math" panose="02040503050406030204" pitchFamily="18" charset="0"/>
                                </a:rPr>
                                <m:t>𝑠</m:t>
                              </m:r>
                              <m:r>
                                <a:rPr lang="en-US" i="0" dirty="0" smtClean="0">
                                  <a:solidFill>
                                    <a:schemeClr val="tx1"/>
                                  </a:solidFill>
                                  <a:latin typeface="Cambria Math" panose="02040503050406030204" pitchFamily="18" charset="0"/>
                                </a:rPr>
                                <m:t>=</m:t>
                              </m:r>
                            </m:oMath>
                          </a14:m>
                          <a:r>
                            <a:rPr lang="en-US" dirty="0">
                              <a:solidFill>
                                <a:schemeClr val="tx1"/>
                              </a:solidFill>
                            </a:rPr>
                            <a:t> 0.023875</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803140"/>
                      </a:ext>
                    </a:extLst>
                  </a:tr>
                  <a:tr h="370840">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708279"/>
                      </a:ext>
                    </a:extLst>
                  </a:tr>
                </a:tbl>
              </a:graphicData>
            </a:graphic>
          </p:graphicFrame>
        </mc:Choice>
        <mc:Fallback xmlns="">
          <p:graphicFrame>
            <p:nvGraphicFramePr>
              <p:cNvPr id="4" name="Table 4">
                <a:extLst>
                  <a:ext uri="{FF2B5EF4-FFF2-40B4-BE49-F238E27FC236}">
                    <a16:creationId xmlns:a16="http://schemas.microsoft.com/office/drawing/2014/main" id="{B06D6DA7-D277-45CC-B5CC-93E85E8DEF7B}"/>
                  </a:ext>
                </a:extLst>
              </p:cNvPr>
              <p:cNvGraphicFramePr>
                <a:graphicFrameLocks noGrp="1"/>
              </p:cNvGraphicFramePr>
              <p:nvPr>
                <p:extLst>
                  <p:ext uri="{D42A27DB-BD31-4B8C-83A1-F6EECF244321}">
                    <p14:modId xmlns:p14="http://schemas.microsoft.com/office/powerpoint/2010/main" val="2407720389"/>
                  </p:ext>
                </p:extLst>
              </p:nvPr>
            </p:nvGraphicFramePr>
            <p:xfrm>
              <a:off x="539495" y="1661444"/>
              <a:ext cx="11073933" cy="3174302"/>
            </p:xfrm>
            <a:graphic>
              <a:graphicData uri="http://schemas.openxmlformats.org/drawingml/2006/table">
                <a:tbl>
                  <a:tblPr firstRow="1" bandRow="1">
                    <a:tableStyleId>{5C22544A-7EE6-4342-B048-85BDC9FD1C3A}</a:tableStyleId>
                  </a:tblPr>
                  <a:tblGrid>
                    <a:gridCol w="4092735">
                      <a:extLst>
                        <a:ext uri="{9D8B030D-6E8A-4147-A177-3AD203B41FA5}">
                          <a16:colId xmlns:a16="http://schemas.microsoft.com/office/drawing/2014/main" val="52847675"/>
                        </a:ext>
                      </a:extLst>
                    </a:gridCol>
                    <a:gridCol w="6981198">
                      <a:extLst>
                        <a:ext uri="{9D8B030D-6E8A-4147-A177-3AD203B41FA5}">
                          <a16:colId xmlns:a16="http://schemas.microsoft.com/office/drawing/2014/main" val="102211293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Sample Mean</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a:solidFill>
                                <a:schemeClr val="tx1"/>
                              </a:solidFill>
                            </a:rPr>
                            <a:t>Sample Standard Deviation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1430713"/>
                      </a:ext>
                    </a:extLst>
                  </a:tr>
                  <a:tr h="901891">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t="-43919" r="-170536" b="-211486"/>
                          </a:stretch>
                        </a:blipFill>
                      </a:tcPr>
                    </a:tc>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l="-58639" t="-43919" b="-211486"/>
                          </a:stretch>
                        </a:blipFill>
                      </a:tcPr>
                    </a:tc>
                    <a:extLst>
                      <a:ext uri="{0D108BD9-81ED-4DB2-BD59-A6C34878D82A}">
                        <a16:rowId xmlns:a16="http://schemas.microsoft.com/office/drawing/2014/main" val="3157858342"/>
                      </a:ext>
                    </a:extLst>
                  </a:tr>
                  <a:tr h="890651">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t="-144898" r="-170536" b="-112925"/>
                          </a:stretch>
                        </a:blipFill>
                      </a:tcPr>
                    </a:tc>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l="-58639" t="-144898" b="-112925"/>
                          </a:stretch>
                        </a:blipFill>
                      </a:tcPr>
                    </a:tc>
                    <a:extLst>
                      <a:ext uri="{0D108BD9-81ED-4DB2-BD59-A6C34878D82A}">
                        <a16:rowId xmlns:a16="http://schemas.microsoft.com/office/drawing/2014/main" val="912331287"/>
                      </a:ext>
                    </a:extLst>
                  </a:tr>
                  <a:tr h="640080">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t="-342857" r="-170536" b="-58095"/>
                          </a:stretch>
                        </a:blipFill>
                      </a:tcPr>
                    </a:tc>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l="-58639" t="-342857" b="-58095"/>
                          </a:stretch>
                        </a:blipFill>
                      </a:tcPr>
                    </a:tc>
                    <a:extLst>
                      <a:ext uri="{0D108BD9-81ED-4DB2-BD59-A6C34878D82A}">
                        <a16:rowId xmlns:a16="http://schemas.microsoft.com/office/drawing/2014/main" val="269803140"/>
                      </a:ext>
                    </a:extLst>
                  </a:tr>
                  <a:tr h="370840">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708279"/>
                      </a:ext>
                    </a:extLst>
                  </a:tr>
                </a:tbl>
              </a:graphicData>
            </a:graphic>
          </p:graphicFrame>
        </mc:Fallback>
      </mc:AlternateContent>
      <p:sp>
        <p:nvSpPr>
          <p:cNvPr id="5" name="Rectangle 4">
            <a:extLst>
              <a:ext uri="{FF2B5EF4-FFF2-40B4-BE49-F238E27FC236}">
                <a16:creationId xmlns:a16="http://schemas.microsoft.com/office/drawing/2014/main" id="{42A3D171-F5DD-4228-9A6E-C4B1338B706B}"/>
              </a:ext>
            </a:extLst>
          </p:cNvPr>
          <p:cNvSpPr/>
          <p:nvPr/>
        </p:nvSpPr>
        <p:spPr>
          <a:xfrm>
            <a:off x="539495" y="3753640"/>
            <a:ext cx="1267403" cy="5445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1CB8CDC-9494-4D3C-8969-B5813D66FEA2}"/>
              </a:ext>
            </a:extLst>
          </p:cNvPr>
          <p:cNvSpPr/>
          <p:nvPr/>
        </p:nvSpPr>
        <p:spPr>
          <a:xfrm>
            <a:off x="4612316" y="3753640"/>
            <a:ext cx="1596843" cy="5445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5134C9D-573F-4FF2-8569-F62BE3DB78C6}"/>
              </a:ext>
            </a:extLst>
          </p:cNvPr>
          <p:cNvSpPr txBox="1"/>
          <p:nvPr/>
        </p:nvSpPr>
        <p:spPr>
          <a:xfrm>
            <a:off x="481839" y="4460410"/>
            <a:ext cx="914400" cy="914400"/>
          </a:xfrm>
          <a:prstGeom prst="rect">
            <a:avLst/>
          </a:prstGeom>
        </p:spPr>
        <p:txBody>
          <a:bodyPr vert="horz" wrap="none" lIns="91440" tIns="45720" rIns="91440" bIns="45720" rtlCol="0">
            <a:normAutofit/>
          </a:bodyPr>
          <a:lstStyle/>
          <a:p>
            <a:pPr algn="l">
              <a:spcAft>
                <a:spcPts val="2000"/>
              </a:spcAft>
            </a:pPr>
            <a:r>
              <a:rPr lang="en-US" sz="1600" b="1" dirty="0">
                <a:solidFill>
                  <a:srgbClr val="00B050"/>
                </a:solidFill>
                <a:latin typeface="Segoe UI" panose="020B0502040204020203" pitchFamily="34" charset="0"/>
                <a:cs typeface="Segoe UI" panose="020B0502040204020203" pitchFamily="34" charset="0"/>
              </a:rPr>
              <a:t>MEAN</a:t>
            </a:r>
          </a:p>
        </p:txBody>
      </p:sp>
      <p:sp>
        <p:nvSpPr>
          <p:cNvPr id="8" name="TextBox 7">
            <a:extLst>
              <a:ext uri="{FF2B5EF4-FFF2-40B4-BE49-F238E27FC236}">
                <a16:creationId xmlns:a16="http://schemas.microsoft.com/office/drawing/2014/main" id="{C689F05A-E289-4CD3-8D36-22A1F98669B5}"/>
              </a:ext>
            </a:extLst>
          </p:cNvPr>
          <p:cNvSpPr txBox="1"/>
          <p:nvPr/>
        </p:nvSpPr>
        <p:spPr>
          <a:xfrm>
            <a:off x="4506374" y="4464188"/>
            <a:ext cx="2606233" cy="914400"/>
          </a:xfrm>
          <a:prstGeom prst="rect">
            <a:avLst/>
          </a:prstGeom>
        </p:spPr>
        <p:txBody>
          <a:bodyPr vert="horz" wrap="none" lIns="91440" tIns="45720" rIns="91440" bIns="45720" rtlCol="0">
            <a:normAutofit/>
          </a:bodyPr>
          <a:lstStyle/>
          <a:p>
            <a:pPr algn="l">
              <a:spcAft>
                <a:spcPts val="2000"/>
              </a:spcAft>
            </a:pPr>
            <a:r>
              <a:rPr lang="en-US" sz="1600" b="1" dirty="0">
                <a:solidFill>
                  <a:srgbClr val="00B050"/>
                </a:solidFill>
                <a:latin typeface="Segoe UI" panose="020B0502040204020203" pitchFamily="34" charset="0"/>
                <a:cs typeface="Segoe UI" panose="020B0502040204020203" pitchFamily="34" charset="0"/>
              </a:rPr>
              <a:t>STANDARD DEVIATION</a:t>
            </a:r>
          </a:p>
        </p:txBody>
      </p:sp>
    </p:spTree>
    <p:extLst>
      <p:ext uri="{BB962C8B-B14F-4D97-AF65-F5344CB8AC3E}">
        <p14:creationId xmlns:p14="http://schemas.microsoft.com/office/powerpoint/2010/main" val="2952692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33E0F-DC9A-42DB-AD9C-393DA3727227}"/>
              </a:ext>
            </a:extLst>
          </p:cNvPr>
          <p:cNvSpPr>
            <a:spLocks noGrp="1"/>
          </p:cNvSpPr>
          <p:nvPr>
            <p:ph type="title"/>
          </p:nvPr>
        </p:nvSpPr>
        <p:spPr/>
        <p:txBody>
          <a:bodyPr/>
          <a:lstStyle/>
          <a:p>
            <a:r>
              <a:rPr lang="en-US" dirty="0"/>
              <a:t>Exercise 1: ANSWER</a:t>
            </a:r>
          </a:p>
        </p:txBody>
      </p:sp>
      <p:sp>
        <p:nvSpPr>
          <p:cNvPr id="7" name="Rectangle 4">
            <a:extLst>
              <a:ext uri="{FF2B5EF4-FFF2-40B4-BE49-F238E27FC236}">
                <a16:creationId xmlns:a16="http://schemas.microsoft.com/office/drawing/2014/main" id="{12E5E7C3-79B5-4194-B6F8-6C25245FF0A2}"/>
              </a:ext>
            </a:extLst>
          </p:cNvPr>
          <p:cNvSpPr>
            <a:spLocks noChangeArrowheads="1"/>
          </p:cNvSpPr>
          <p:nvPr/>
        </p:nvSpPr>
        <p:spPr bwMode="auto">
          <a:xfrm>
            <a:off x="521207" y="1435609"/>
            <a:ext cx="6559588" cy="41857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a:ln>
                  <a:noFill/>
                </a:ln>
                <a:solidFill>
                  <a:srgbClr val="000000"/>
                </a:solidFill>
                <a:effectLst/>
                <a:latin typeface="JetBrains Mono"/>
              </a:rPr>
              <a:t>math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sqrt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Filament samples</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a:ln>
                  <a:noFill/>
                </a:ln>
                <a:solidFill>
                  <a:srgbClr val="0000FF"/>
                </a:solidFill>
                <a:effectLst/>
                <a:latin typeface="JetBrains Mono"/>
              </a:rPr>
              <a:t>1.78</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1.75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1.72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1.74</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1.77</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a:ln>
                  <a:noFill/>
                </a:ln>
                <a:solidFill>
                  <a:srgbClr val="000000"/>
                </a:solidFill>
                <a:effectLst/>
                <a:latin typeface="JetBrains Mono"/>
              </a:rPr>
              <a:t>mean(</a:t>
            </a:r>
            <a:r>
              <a:rPr kumimoji="0" lang="en-US" altLang="en-US" sz="1400" b="0" i="0" u="none" strike="noStrike" cap="none" normalizeH="0" baseline="0" dirty="0">
                <a:ln>
                  <a:noFill/>
                </a:ln>
                <a:solidFill>
                  <a:srgbClr val="808080"/>
                </a:solidFill>
                <a:effectLst/>
                <a:latin typeface="JetBrains Mono"/>
              </a:rPr>
              <a:t>values</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(sample)</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variance_sample</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mean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(values)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var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((v - mean) ** </a:t>
            </a:r>
            <a:r>
              <a:rPr kumimoji="0" lang="en-US" altLang="en-US" sz="1400" b="0" i="0" u="none" strike="noStrike" cap="none" normalizeH="0" baseline="0" dirty="0">
                <a:ln>
                  <a:noFill/>
                </a:ln>
                <a:solidFill>
                  <a:srgbClr val="0000FF"/>
                </a:solidFill>
                <a:effectLst/>
                <a:latin typeface="JetBrains Mono"/>
              </a:rPr>
              <a:t>2 </a:t>
            </a: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a:ln>
                  <a:noFill/>
                </a:ln>
                <a:solidFill>
                  <a:srgbClr val="000000"/>
                </a:solidFill>
                <a:effectLst/>
                <a:latin typeface="JetBrains Mono"/>
              </a:rPr>
              <a:t>v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00"/>
                </a:solidFill>
                <a:effectLst/>
                <a:latin typeface="JetBrains Mono"/>
              </a:rPr>
              <a:t>values)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(values) - </a:t>
            </a:r>
            <a:r>
              <a:rPr kumimoji="0" lang="en-US" altLang="en-US" sz="1400" b="0" i="0" u="none" strike="noStrike" cap="none" normalizeH="0" baseline="0" dirty="0">
                <a:ln>
                  <a:noFill/>
                </a:ln>
                <a:solidFill>
                  <a:srgbClr val="0000FF"/>
                </a:solidFill>
                <a:effectLst/>
                <a:latin typeface="JetBrains Mono"/>
              </a:rPr>
              <a:t>1.0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var</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std_dev_sample</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sqrt(</a:t>
            </a:r>
            <a:r>
              <a:rPr kumimoji="0" lang="en-US" altLang="en-US" sz="1400" b="0" i="0" u="none" strike="noStrike" cap="none" normalizeH="0" baseline="0" dirty="0" err="1">
                <a:ln>
                  <a:noFill/>
                </a:ln>
                <a:solidFill>
                  <a:srgbClr val="000000"/>
                </a:solidFill>
                <a:effectLst/>
                <a:latin typeface="JetBrains Mono"/>
              </a:rPr>
              <a:t>variance_sample</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"MEAN = {}"</a:t>
            </a:r>
            <a:r>
              <a:rPr kumimoji="0" lang="en-US" altLang="en-US" sz="1400" b="0" i="0" u="none" strike="noStrike" cap="none" normalizeH="0" baseline="0" dirty="0">
                <a:ln>
                  <a:noFill/>
                </a:ln>
                <a:solidFill>
                  <a:srgbClr val="000000"/>
                </a:solidFill>
                <a:effectLst/>
                <a:latin typeface="JetBrains Mono"/>
              </a:rPr>
              <a:t>.format(mean(sample))) </a:t>
            </a:r>
            <a:r>
              <a:rPr kumimoji="0" lang="en-US" altLang="en-US" sz="1400" b="0" i="1" u="none" strike="noStrike" cap="none" normalizeH="0" baseline="0" dirty="0">
                <a:ln>
                  <a:noFill/>
                </a:ln>
                <a:solidFill>
                  <a:srgbClr val="808080"/>
                </a:solidFill>
                <a:effectLst/>
                <a:latin typeface="JetBrains Mono"/>
              </a:rPr>
              <a:t># 1.752</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"STD DEV = {}"</a:t>
            </a:r>
            <a:r>
              <a:rPr kumimoji="0" lang="en-US" altLang="en-US" sz="1400" b="0" i="0" u="none" strike="noStrike" cap="none" normalizeH="0" baseline="0" dirty="0">
                <a:ln>
                  <a:noFill/>
                </a:ln>
                <a:solidFill>
                  <a:srgbClr val="000000"/>
                </a:solidFill>
                <a:effectLst/>
                <a:latin typeface="JetBrains Mono"/>
              </a:rPr>
              <a:t>.format(</a:t>
            </a:r>
            <a:r>
              <a:rPr kumimoji="0" lang="en-US" altLang="en-US" sz="1400" b="0" i="0" u="none" strike="noStrike" cap="none" normalizeH="0" baseline="0" dirty="0" err="1">
                <a:ln>
                  <a:noFill/>
                </a:ln>
                <a:solidFill>
                  <a:srgbClr val="000000"/>
                </a:solidFill>
                <a:effectLst/>
                <a:latin typeface="JetBrains Mono"/>
              </a:rPr>
              <a:t>std_dev_sample</a:t>
            </a:r>
            <a:r>
              <a:rPr kumimoji="0" lang="en-US" altLang="en-US" sz="1400" b="0" i="0" u="none" strike="noStrike" cap="none" normalizeH="0" baseline="0" dirty="0">
                <a:ln>
                  <a:noFill/>
                </a:ln>
                <a:solidFill>
                  <a:srgbClr val="000000"/>
                </a:solidFill>
                <a:effectLst/>
                <a:latin typeface="JetBrains Mono"/>
              </a:rPr>
              <a:t>(sample))) </a:t>
            </a:r>
            <a:r>
              <a:rPr kumimoji="0" lang="en-US" altLang="en-US" sz="1400" b="0" i="1" u="none" strike="noStrike" cap="none" normalizeH="0" baseline="0" dirty="0">
                <a:ln>
                  <a:noFill/>
                </a:ln>
                <a:solidFill>
                  <a:srgbClr val="808080"/>
                </a:solidFill>
                <a:effectLst/>
                <a:latin typeface="JetBrains Mono"/>
              </a:rPr>
              <a:t># 0.023874672772626667</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4" name="Picture 5">
            <a:extLst>
              <a:ext uri="{FF2B5EF4-FFF2-40B4-BE49-F238E27FC236}">
                <a16:creationId xmlns:a16="http://schemas.microsoft.com/office/drawing/2014/main" id="{8B48176B-C421-4F93-836D-1F94A017E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5428" y="1435609"/>
            <a:ext cx="3395051" cy="4539968"/>
          </a:xfrm>
          <a:prstGeom prst="rect">
            <a:avLst/>
          </a:prstGeom>
        </p:spPr>
      </p:pic>
    </p:spTree>
    <p:extLst>
      <p:ext uri="{BB962C8B-B14F-4D97-AF65-F5344CB8AC3E}">
        <p14:creationId xmlns:p14="http://schemas.microsoft.com/office/powerpoint/2010/main" val="3442203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Normal Distribution</a:t>
            </a:r>
          </a:p>
        </p:txBody>
      </p:sp>
    </p:spTree>
    <p:extLst>
      <p:ext uri="{BB962C8B-B14F-4D97-AF65-F5344CB8AC3E}">
        <p14:creationId xmlns:p14="http://schemas.microsoft.com/office/powerpoint/2010/main" val="2947426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a:t>Why Learn Statistics and Hypothesis Testing? </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199189"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Data is usually not useful until you can describe it with few numbers, which is one purpose of statistics. </a:t>
            </a:r>
          </a:p>
          <a:p>
            <a:pPr>
              <a:spcAft>
                <a:spcPts val="2000"/>
              </a:spcAft>
            </a:pPr>
            <a:r>
              <a:rPr lang="en-US" dirty="0">
                <a:latin typeface="Segoe UI" panose="020B0502040204020203" pitchFamily="34" charset="0"/>
                <a:cs typeface="Segoe UI" panose="020B0502040204020203" pitchFamily="34" charset="0"/>
              </a:rPr>
              <a:t>When we want to describe larger populations (how people will vote, average car life in the US, </a:t>
            </a:r>
            <a:r>
              <a:rPr lang="en-US" dirty="0" err="1">
                <a:latin typeface="Segoe UI" panose="020B0502040204020203" pitchFamily="34" charset="0"/>
                <a:cs typeface="Segoe UI" panose="020B0502040204020203" pitchFamily="34" charset="0"/>
              </a:rPr>
              <a:t>etc</a:t>
            </a:r>
            <a:r>
              <a:rPr lang="en-US" dirty="0">
                <a:latin typeface="Segoe UI" panose="020B0502040204020203" pitchFamily="34" charset="0"/>
                <a:cs typeface="Segoe UI" panose="020B0502040204020203" pitchFamily="34" charset="0"/>
              </a:rPr>
              <a:t>) we often rely on samples to infer attributes about the larger population.</a:t>
            </a:r>
          </a:p>
          <a:p>
            <a:pPr>
              <a:spcAft>
                <a:spcPts val="2000"/>
              </a:spcAft>
            </a:pPr>
            <a:r>
              <a:rPr lang="en-US" dirty="0">
                <a:latin typeface="Segoe UI" panose="020B0502040204020203" pitchFamily="34" charset="0"/>
                <a:cs typeface="Segoe UI" panose="020B0502040204020203" pitchFamily="34" charset="0"/>
              </a:rPr>
              <a:t>Machine learning, engineering, data science, and many other technical disciplines are driven by data and statistics. </a:t>
            </a:r>
          </a:p>
        </p:txBody>
      </p:sp>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4" y="2910630"/>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839385" cy="1200329"/>
          </a:xfrm>
          <a:prstGeom prst="rect">
            <a:avLst/>
          </a:prstGeom>
          <a:noFill/>
        </p:spPr>
        <p:txBody>
          <a:bodyPr wrap="square" rtlCol="0">
            <a:spAutoFit/>
          </a:bodyPr>
          <a:lstStyle/>
          <a:p>
            <a:r>
              <a:rPr lang="en-US" dirty="0"/>
              <a:t>Below is a number line showing recorded weights (in pounds) for 50 adult golden retrievers.</a:t>
            </a:r>
          </a:p>
          <a:p>
            <a:endParaRPr lang="en-US" dirty="0"/>
          </a:p>
          <a:p>
            <a:r>
              <a:rPr lang="en-US" dirty="0"/>
              <a:t>What do you notice about this data?  </a:t>
            </a:r>
          </a:p>
        </p:txBody>
      </p:sp>
      <p:pic>
        <p:nvPicPr>
          <p:cNvPr id="4" name="Picture 3" descr="A close up of a dog&#10;&#10;Description automatically generated">
            <a:extLst>
              <a:ext uri="{FF2B5EF4-FFF2-40B4-BE49-F238E27FC236}">
                <a16:creationId xmlns:a16="http://schemas.microsoft.com/office/drawing/2014/main" id="{7F94CD19-CFBD-49BF-965D-F4D4149D6C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5969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397675"/>
            <a:ext cx="7034830" cy="2031325"/>
          </a:xfrm>
          <a:prstGeom prst="rect">
            <a:avLst/>
          </a:prstGeom>
          <a:noFill/>
        </p:spPr>
        <p:txBody>
          <a:bodyPr wrap="square" rtlCol="0">
            <a:spAutoFit/>
          </a:bodyPr>
          <a:lstStyle/>
          <a:p>
            <a:r>
              <a:rPr lang="en-US" dirty="0"/>
              <a:t>Notice that towards the “center” there are more points clustered together, while the “tails” on either end have less points. </a:t>
            </a:r>
          </a:p>
          <a:p>
            <a:endParaRPr lang="en-US" dirty="0"/>
          </a:p>
          <a:p>
            <a:r>
              <a:rPr lang="en-US" dirty="0"/>
              <a:t>We can infer that we are more likely to see more golden retrievers in the 61-67 </a:t>
            </a:r>
            <a:r>
              <a:rPr lang="en-US" dirty="0" err="1"/>
              <a:t>lb</a:t>
            </a:r>
            <a:r>
              <a:rPr lang="en-US" dirty="0"/>
              <a:t> range as opposed to lower or higher weights like 57 and 71. </a:t>
            </a:r>
          </a:p>
          <a:p>
            <a:endParaRPr lang="en-US" dirty="0"/>
          </a:p>
        </p:txBody>
      </p:sp>
      <p:pic>
        <p:nvPicPr>
          <p:cNvPr id="6" name="Picture 5" descr="A close up of a dog&#10;&#10;Description automatically generated">
            <a:extLst>
              <a:ext uri="{FF2B5EF4-FFF2-40B4-BE49-F238E27FC236}">
                <a16:creationId xmlns:a16="http://schemas.microsoft.com/office/drawing/2014/main" id="{38D4FC42-F7DB-492D-BF41-0B82F95B47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836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6874286" cy="923330"/>
          </a:xfrm>
          <a:prstGeom prst="rect">
            <a:avLst/>
          </a:prstGeom>
          <a:noFill/>
        </p:spPr>
        <p:txBody>
          <a:bodyPr wrap="square" rtlCol="0">
            <a:spAutoFit/>
          </a:bodyPr>
          <a:lstStyle/>
          <a:p>
            <a:r>
              <a:rPr lang="en-US" dirty="0"/>
              <a:t>Is there a better way we can visualize this data? And get an idea where we would see more golden retrievers in terms of their weight? </a:t>
            </a:r>
          </a:p>
        </p:txBody>
      </p:sp>
      <p:pic>
        <p:nvPicPr>
          <p:cNvPr id="5" name="Picture 4" descr="A close up of a dog&#10;&#10;Description automatically generated">
            <a:extLst>
              <a:ext uri="{FF2B5EF4-FFF2-40B4-BE49-F238E27FC236}">
                <a16:creationId xmlns:a16="http://schemas.microsoft.com/office/drawing/2014/main" id="{B8C0AAC5-0B86-4E7D-A2AF-51B823AD23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6540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a:t>We can try to </a:t>
            </a:r>
            <a:r>
              <a:rPr lang="en-US" b="1">
                <a:solidFill>
                  <a:srgbClr val="FF0000"/>
                </a:solidFill>
              </a:rPr>
              <a:t>bin</a:t>
            </a:r>
            <a:r>
              <a:rPr lang="en-US"/>
              <a:t> up points on equally-sized ranges, and then count the number of instances as a bar chart to create a </a:t>
            </a:r>
            <a:r>
              <a:rPr lang="en-US" b="1">
                <a:solidFill>
                  <a:srgbClr val="FF0000"/>
                </a:solidFill>
              </a:rPr>
              <a:t>histogram</a:t>
            </a:r>
            <a:r>
              <a:rPr lang="en-US"/>
              <a:t>.</a:t>
            </a:r>
          </a:p>
          <a:p>
            <a:endParaRPr lang="en-US"/>
          </a:p>
          <a:p>
            <a:r>
              <a:rPr lang="en-US"/>
              <a:t>Unfortunately, we don’t have an infinite amount of data so making the bin ranges too small will not reveal much about the underlying distribution.</a:t>
            </a:r>
          </a:p>
        </p:txBody>
      </p:sp>
    </p:spTree>
    <p:extLst>
      <p:ext uri="{BB962C8B-B14F-4D97-AF65-F5344CB8AC3E}">
        <p14:creationId xmlns:p14="http://schemas.microsoft.com/office/powerpoint/2010/main" val="2435180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3"/>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But if we make the bin sizes just right, we might be able to see a shape resembling a probability distribution. </a:t>
            </a:r>
          </a:p>
          <a:p>
            <a:endParaRPr lang="en-US" dirty="0"/>
          </a:p>
          <a:p>
            <a:r>
              <a:rPr lang="en-US" dirty="0"/>
              <a:t>There are many types of distributions, but in this case we can see a nice bell curve known as the </a:t>
            </a:r>
            <a:r>
              <a:rPr lang="en-US" b="1" dirty="0">
                <a:solidFill>
                  <a:srgbClr val="FF0000"/>
                </a:solidFill>
              </a:rPr>
              <a:t>normal distribution</a:t>
            </a:r>
            <a:r>
              <a:rPr lang="en-US" dirty="0"/>
              <a:t>, also called the </a:t>
            </a:r>
            <a:r>
              <a:rPr lang="en-US" b="1" dirty="0">
                <a:solidFill>
                  <a:srgbClr val="FF0000"/>
                </a:solidFill>
              </a:rPr>
              <a:t>Gaussian Distribution</a:t>
            </a:r>
            <a:r>
              <a:rPr lang="en-US" dirty="0">
                <a:solidFill>
                  <a:srgbClr val="FF0000"/>
                </a:solidFill>
              </a:rPr>
              <a:t>.</a:t>
            </a:r>
            <a:endParaRPr lang="en-US" dirty="0"/>
          </a:p>
        </p:txBody>
      </p:sp>
    </p:spTree>
    <p:extLst>
      <p:ext uri="{BB962C8B-B14F-4D97-AF65-F5344CB8AC3E}">
        <p14:creationId xmlns:p14="http://schemas.microsoft.com/office/powerpoint/2010/main" val="4025320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10061"/>
          <a:stretch/>
        </p:blipFill>
        <p:spPr>
          <a:xfrm>
            <a:off x="2939842" y="3131347"/>
            <a:ext cx="6312317" cy="327859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200329"/>
          </a:xfrm>
          <a:prstGeom prst="rect">
            <a:avLst/>
          </a:prstGeom>
          <a:noFill/>
        </p:spPr>
        <p:txBody>
          <a:bodyPr wrap="square" rtlCol="0">
            <a:spAutoFit/>
          </a:bodyPr>
          <a:lstStyle/>
          <a:p>
            <a:r>
              <a:rPr lang="en-US" dirty="0"/>
              <a:t>We can fit this curve onto a histogram to make inferences about the entire population, as it’s unlikely I will be able to weigh every golden retriever in existence. </a:t>
            </a:r>
          </a:p>
          <a:p>
            <a:endParaRPr lang="en-US" dirty="0"/>
          </a:p>
          <a:p>
            <a:r>
              <a:rPr lang="en-US" dirty="0"/>
              <a:t>We can then scale this curve, so it has an area of 1.0, therefore representing a mass of probability. </a:t>
            </a:r>
          </a:p>
        </p:txBody>
      </p:sp>
      <p:sp>
        <p:nvSpPr>
          <p:cNvPr id="2" name="Rectangle 1">
            <a:extLst>
              <a:ext uri="{FF2B5EF4-FFF2-40B4-BE49-F238E27FC236}">
                <a16:creationId xmlns:a16="http://schemas.microsoft.com/office/drawing/2014/main" id="{8CFF87BD-759E-4DA2-9DF1-3397C888BA8A}"/>
              </a:ext>
            </a:extLst>
          </p:cNvPr>
          <p:cNvSpPr/>
          <p:nvPr/>
        </p:nvSpPr>
        <p:spPr>
          <a:xfrm>
            <a:off x="3735216" y="6453544"/>
            <a:ext cx="4986814" cy="646331"/>
          </a:xfrm>
          <a:prstGeom prst="rect">
            <a:avLst/>
          </a:prstGeom>
        </p:spPr>
        <p:txBody>
          <a:bodyPr wrap="none">
            <a:spAutoFit/>
          </a:bodyPr>
          <a:lstStyle/>
          <a:p>
            <a:r>
              <a:rPr lang="en-US">
                <a:hlinkClick r:id="rId3"/>
              </a:rPr>
              <a:t>https://www.desmos.com/calculator/yftpag0tse</a:t>
            </a:r>
            <a:endParaRPr lang="en-US"/>
          </a:p>
          <a:p>
            <a:endParaRPr lang="en-US"/>
          </a:p>
        </p:txBody>
      </p:sp>
    </p:spTree>
    <p:extLst>
      <p:ext uri="{BB962C8B-B14F-4D97-AF65-F5344CB8AC3E}">
        <p14:creationId xmlns:p14="http://schemas.microsoft.com/office/powerpoint/2010/main" val="1523275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7553867" y="1640655"/>
            <a:ext cx="3719080" cy="3719080"/>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sz="2400"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204192" cy="5016758"/>
          </a:xfrm>
          <a:prstGeom prst="rect">
            <a:avLst/>
          </a:prstGeom>
          <a:noFill/>
        </p:spPr>
        <p:txBody>
          <a:bodyPr wrap="square" rtlCol="0">
            <a:spAutoFit/>
          </a:bodyPr>
          <a:lstStyle/>
          <a:p>
            <a:r>
              <a:rPr lang="en-US" sz="1600" b="1" dirty="0"/>
              <a:t>The normal distribution has several important properties that make it useful:</a:t>
            </a:r>
          </a:p>
          <a:p>
            <a:endParaRPr lang="en-US" sz="1600" dirty="0"/>
          </a:p>
          <a:p>
            <a:pPr marL="285750" indent="-285750">
              <a:buFont typeface="Arial" panose="020B0604020202020204" pitchFamily="34" charset="0"/>
              <a:buChar char="•"/>
            </a:pPr>
            <a:r>
              <a:rPr lang="en-US" sz="1600" dirty="0"/>
              <a:t>Symmetrical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Most mass is at the center around the </a:t>
            </a:r>
            <a:r>
              <a:rPr lang="en-US" sz="1600" b="1" dirty="0">
                <a:solidFill>
                  <a:srgbClr val="FF0000"/>
                </a:solidFill>
              </a:rPr>
              <a:t>mean</a:t>
            </a:r>
            <a:endParaRPr lang="en-US" sz="1600" b="1"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Has a spread (being narrow or wide) that is specified by </a:t>
            </a:r>
            <a:r>
              <a:rPr lang="en-US" sz="1600" b="1" dirty="0">
                <a:solidFill>
                  <a:srgbClr val="FF0000"/>
                </a:solidFill>
              </a:rPr>
              <a:t>standard deviation</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“tails” are the least likely outcomes, and approach zero infinitely but never touch zero.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It resembles a lot of phenomena in nature and daily life, and even generalizes non-normal problems because of the central limit theorem. </a:t>
            </a:r>
          </a:p>
          <a:p>
            <a:pPr marL="285750" indent="-285750">
              <a:buFont typeface="Arial" panose="020B0604020202020204" pitchFamily="34" charset="0"/>
              <a:buChar char="•"/>
            </a:pPr>
            <a:endParaRPr lang="en-US" sz="1600" dirty="0"/>
          </a:p>
          <a:p>
            <a:r>
              <a:rPr lang="en-US" sz="1600" b="1" dirty="0"/>
              <a:t>We can expect any golden retriever to have a weight most likely around 64.43 (the mean), but highly unlikely around 55 or 73.  </a:t>
            </a:r>
          </a:p>
        </p:txBody>
      </p:sp>
      <p:sp>
        <p:nvSpPr>
          <p:cNvPr id="5" name="Rectangle 4">
            <a:extLst>
              <a:ext uri="{FF2B5EF4-FFF2-40B4-BE49-F238E27FC236}">
                <a16:creationId xmlns:a16="http://schemas.microsoft.com/office/drawing/2014/main" id="{DE5266E7-B35F-4082-A72E-A8145CB2BA61}"/>
              </a:ext>
            </a:extLst>
          </p:cNvPr>
          <p:cNvSpPr/>
          <p:nvPr/>
        </p:nvSpPr>
        <p:spPr>
          <a:xfrm>
            <a:off x="7497518" y="5444351"/>
            <a:ext cx="3926588" cy="523220"/>
          </a:xfrm>
          <a:prstGeom prst="rect">
            <a:avLst/>
          </a:prstGeom>
        </p:spPr>
        <p:txBody>
          <a:bodyPr wrap="none">
            <a:spAutoFit/>
          </a:bodyPr>
          <a:lstStyle/>
          <a:p>
            <a:r>
              <a:rPr lang="en-US" sz="1400">
                <a:hlinkClick r:id="rId3"/>
              </a:rPr>
              <a:t>https://www.desmos.com/calculator/yftpag0tse</a:t>
            </a:r>
            <a:endParaRPr lang="en-US" sz="1400"/>
          </a:p>
          <a:p>
            <a:endParaRPr lang="en-US" sz="1400"/>
          </a:p>
        </p:txBody>
      </p:sp>
    </p:spTree>
    <p:extLst>
      <p:ext uri="{BB962C8B-B14F-4D97-AF65-F5344CB8AC3E}">
        <p14:creationId xmlns:p14="http://schemas.microsoft.com/office/powerpoint/2010/main" val="290987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889BEA-4E50-4FEB-847C-B4F5EEC2297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7183" y="1837386"/>
            <a:ext cx="3347054" cy="910763"/>
          </a:xfrm>
        </p:spPr>
      </p:pic>
      <p:sp>
        <p:nvSpPr>
          <p:cNvPr id="3" name="Title 2">
            <a:extLst>
              <a:ext uri="{FF2B5EF4-FFF2-40B4-BE49-F238E27FC236}">
                <a16:creationId xmlns:a16="http://schemas.microsoft.com/office/drawing/2014/main" id="{5A2F2702-99EE-4570-847C-A76BDF48AB84}"/>
              </a:ext>
            </a:extLst>
          </p:cNvPr>
          <p:cNvSpPr>
            <a:spLocks noGrp="1"/>
          </p:cNvSpPr>
          <p:nvPr>
            <p:ph type="title"/>
          </p:nvPr>
        </p:nvSpPr>
        <p:spPr/>
        <p:txBody>
          <a:bodyPr/>
          <a:lstStyle/>
          <a:p>
            <a:r>
              <a:rPr lang="en-US" dirty="0"/>
              <a:t>The Normal Distribution Formula</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C7540B-C8D8-4F79-A3FC-595B1F424FD8}"/>
                  </a:ext>
                </a:extLst>
              </p:cNvPr>
              <p:cNvSpPr txBox="1"/>
              <p:nvPr/>
            </p:nvSpPr>
            <p:spPr>
              <a:xfrm>
                <a:off x="5808651" y="1554103"/>
                <a:ext cx="4689499"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𝑚𝑒𝑎𝑛</m:t>
                      </m:r>
                    </m:oMath>
                  </m:oMathPara>
                </a14:m>
                <a:endParaRPr lang="en-US" i="1">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𝑠𝑡𝑎𝑛𝑑𝑎𝑟𝑑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𝑑𝑒𝑣𝑖𝑎𝑡𝑖𝑜𝑛</m:t>
                      </m:r>
                    </m:oMath>
                  </m:oMathPara>
                </a14:m>
                <a:endParaRPr lang="en-US" b="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𝑜𝑏𝑠𝑒𝑟𝑣𝑒𝑑</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oMath>
                  </m:oMathPara>
                </a14:m>
                <a:endParaRPr lang="en-US"/>
              </a:p>
              <a:p>
                <a:endParaRPr lang="en-US"/>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𝑝𝑟𝑜𝑏𝑎𝑏𝑖𝑙𝑖𝑡𝑦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𝑑𝑒𝑛𝑠𝑖𝑡𝑦</m:t>
                      </m:r>
                      <m:r>
                        <a:rPr lang="en-US" b="0" i="1" smtClean="0">
                          <a:latin typeface="Cambria Math" panose="02040503050406030204" pitchFamily="18" charset="0"/>
                        </a:rPr>
                        <m:t> </m:t>
                      </m:r>
                      <m:r>
                        <a:rPr lang="en-US" b="0" i="1" smtClean="0">
                          <a:latin typeface="Cambria Math" panose="02040503050406030204" pitchFamily="18" charset="0"/>
                        </a:rPr>
                        <m:t>𝑓𝑢𝑛𝑐𝑡𝑖𝑜𝑛</m:t>
                      </m:r>
                    </m:oMath>
                  </m:oMathPara>
                </a14:m>
                <a:endParaRPr lang="en-US"/>
              </a:p>
            </p:txBody>
          </p:sp>
        </mc:Choice>
        <mc:Fallback xmlns="">
          <p:sp>
            <p:nvSpPr>
              <p:cNvPr id="8" name="TextBox 7">
                <a:extLst>
                  <a:ext uri="{FF2B5EF4-FFF2-40B4-BE49-F238E27FC236}">
                    <a16:creationId xmlns:a16="http://schemas.microsoft.com/office/drawing/2014/main" id="{0AC7540B-C8D8-4F79-A3FC-595B1F424FD8}"/>
                  </a:ext>
                </a:extLst>
              </p:cNvPr>
              <p:cNvSpPr txBox="1">
                <a:spLocks noRot="1" noChangeAspect="1" noMove="1" noResize="1" noEditPoints="1" noAdjustHandles="1" noChangeArrowheads="1" noChangeShapeType="1" noTextEdit="1"/>
              </p:cNvSpPr>
              <p:nvPr/>
            </p:nvSpPr>
            <p:spPr>
              <a:xfrm>
                <a:off x="5808651" y="1554103"/>
                <a:ext cx="4689499" cy="1477328"/>
              </a:xfrm>
              <a:prstGeom prst="rect">
                <a:avLst/>
              </a:prstGeom>
              <a:blipFill>
                <a:blip r:embed="rId4"/>
                <a:stretch>
                  <a:fillRect b="-3306"/>
                </a:stretch>
              </a:blipFill>
            </p:spPr>
            <p:txBody>
              <a:bodyPr/>
              <a:lstStyle/>
              <a:p>
                <a:r>
                  <a:rPr lang="en-US">
                    <a:noFill/>
                  </a:rPr>
                  <a:t> </a:t>
                </a:r>
              </a:p>
            </p:txBody>
          </p:sp>
        </mc:Fallback>
      </mc:AlternateContent>
      <p:sp>
        <p:nvSpPr>
          <p:cNvPr id="9" name="Rectangle 1">
            <a:extLst>
              <a:ext uri="{FF2B5EF4-FFF2-40B4-BE49-F238E27FC236}">
                <a16:creationId xmlns:a16="http://schemas.microsoft.com/office/drawing/2014/main" id="{E83AF8D0-5C83-4DE4-A243-4439042654F2}"/>
              </a:ext>
            </a:extLst>
          </p:cNvPr>
          <p:cNvSpPr>
            <a:spLocks noChangeArrowheads="1"/>
          </p:cNvSpPr>
          <p:nvPr/>
        </p:nvSpPr>
        <p:spPr bwMode="auto">
          <a:xfrm>
            <a:off x="1284349" y="4263285"/>
            <a:ext cx="8753112" cy="5770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1" u="none" strike="noStrike" cap="none" normalizeH="0" baseline="0" dirty="0">
                <a:ln>
                  <a:noFill/>
                </a:ln>
                <a:solidFill>
                  <a:srgbClr val="808080"/>
                </a:solidFill>
                <a:effectLst/>
                <a:latin typeface="Consolas" panose="020B0609020204030204" pitchFamily="49" charset="0"/>
              </a:rPr>
              <a:t># normal distribution, returns likelihood</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1" i="0" u="none" strike="noStrike" cap="none" normalizeH="0" baseline="0" dirty="0">
                <a:ln>
                  <a:noFill/>
                </a:ln>
                <a:solidFill>
                  <a:srgbClr val="000080"/>
                </a:solidFill>
                <a:effectLst/>
                <a:latin typeface="Consolas" panose="020B0609020204030204" pitchFamily="49" charset="0"/>
              </a:rPr>
              <a:t>def </a:t>
            </a:r>
            <a:r>
              <a:rPr kumimoji="0" lang="en-US" altLang="en-US" sz="1050" b="0" i="0" u="none" strike="noStrike" cap="none" normalizeH="0" baseline="0" dirty="0" err="1">
                <a:ln>
                  <a:noFill/>
                </a:ln>
                <a:solidFill>
                  <a:srgbClr val="000000"/>
                </a:solidFill>
                <a:effectLst/>
                <a:latin typeface="Consolas" panose="020B0609020204030204" pitchFamily="49" charset="0"/>
              </a:rPr>
              <a:t>normal_pdf</a:t>
            </a:r>
            <a:r>
              <a:rPr kumimoji="0" lang="en-US" altLang="en-US" sz="1050" b="0" i="0" u="none" strike="noStrike" cap="none" normalizeH="0" baseline="0" dirty="0">
                <a:ln>
                  <a:noFill/>
                </a:ln>
                <a:solidFill>
                  <a:srgbClr val="000000"/>
                </a:solidFill>
                <a:effectLst/>
                <a:latin typeface="Consolas" panose="020B0609020204030204" pitchFamily="49" charset="0"/>
              </a:rPr>
              <a:t>(x: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mean: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-&gt;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1" i="0" u="none" strike="noStrike" cap="none" normalizeH="0" baseline="0" dirty="0">
                <a:ln>
                  <a:noFill/>
                </a:ln>
                <a:solidFill>
                  <a:srgbClr val="000080"/>
                </a:solidFill>
                <a:effectLst/>
                <a:latin typeface="Consolas" panose="020B0609020204030204" pitchFamily="49" charset="0"/>
              </a:rPr>
              <a:t>return </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math.pi</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0.5</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math.exp</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((x - mean) ** </a:t>
            </a:r>
            <a:r>
              <a:rPr kumimoji="0" lang="en-US" altLang="en-US" sz="1050" b="0" i="0" u="none" strike="noStrike" cap="none" normalizeH="0" baseline="0" dirty="0">
                <a:ln>
                  <a:noFill/>
                </a:ln>
                <a:solidFill>
                  <a:srgbClr val="0000FF"/>
                </a:solidFill>
                <a:effectLst/>
                <a:latin typeface="Consolas" panose="020B0609020204030204" pitchFamily="49" charset="0"/>
              </a:rPr>
              <a:t>2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C2F0009-FE8F-429E-BBAC-FF04B7F88FD7}"/>
              </a:ext>
            </a:extLst>
          </p:cNvPr>
          <p:cNvSpPr txBox="1"/>
          <p:nvPr/>
        </p:nvSpPr>
        <p:spPr>
          <a:xfrm>
            <a:off x="1284348" y="3740520"/>
            <a:ext cx="5577142" cy="369332"/>
          </a:xfrm>
          <a:prstGeom prst="rect">
            <a:avLst/>
          </a:prstGeom>
          <a:noFill/>
        </p:spPr>
        <p:txBody>
          <a:bodyPr wrap="square" rtlCol="0">
            <a:spAutoFit/>
          </a:bodyPr>
          <a:lstStyle/>
          <a:p>
            <a:r>
              <a:rPr lang="en-US" b="1"/>
              <a:t>Python function: </a:t>
            </a:r>
          </a:p>
        </p:txBody>
      </p:sp>
    </p:spTree>
    <p:extLst>
      <p:ext uri="{BB962C8B-B14F-4D97-AF65-F5344CB8AC3E}">
        <p14:creationId xmlns:p14="http://schemas.microsoft.com/office/powerpoint/2010/main" val="2109476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00" t="13398" r="200" b="21270"/>
          <a:stretch/>
        </p:blipFill>
        <p:spPr>
          <a:xfrm>
            <a:off x="7897378" y="1498600"/>
            <a:ext cx="3604812" cy="2355088"/>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4801314"/>
          </a:xfrm>
          <a:prstGeom prst="rect">
            <a:avLst/>
          </a:prstGeom>
          <a:noFill/>
        </p:spPr>
        <p:txBody>
          <a:bodyPr wrap="square" rtlCol="0">
            <a:spAutoFit/>
          </a:bodyPr>
          <a:lstStyle/>
          <a:p>
            <a:r>
              <a:rPr lang="en-US" b="1" dirty="0"/>
              <a:t>Trick question: </a:t>
            </a:r>
            <a:r>
              <a:rPr lang="en-US" dirty="0"/>
              <a:t>What is the probability any golden retriever chosen at random will have a weight of exactly 61.63 </a:t>
            </a:r>
            <a:r>
              <a:rPr lang="en-US" dirty="0" err="1"/>
              <a:t>lbs</a:t>
            </a:r>
            <a:r>
              <a:rPr lang="en-US" dirty="0"/>
              <a:t>? </a:t>
            </a:r>
          </a:p>
          <a:p>
            <a:endParaRPr lang="en-US" dirty="0"/>
          </a:p>
          <a:p>
            <a:r>
              <a:rPr lang="en-US" dirty="0"/>
              <a:t>The answer may surprise you: It is 0%!</a:t>
            </a:r>
          </a:p>
          <a:p>
            <a:endParaRPr lang="en-US" dirty="0"/>
          </a:p>
          <a:p>
            <a:r>
              <a:rPr lang="en-US" dirty="0"/>
              <a:t>This is one of the great paradoxes of continuous distributions like the normal distribution and the beta distribution, as decimals can become so infinitely small there is an infinite number of possibilities on the curve. </a:t>
            </a:r>
          </a:p>
          <a:p>
            <a:endParaRPr lang="en-US" dirty="0"/>
          </a:p>
          <a:p>
            <a:r>
              <a:rPr lang="en-US" dirty="0"/>
              <a:t>The probability of getting a specific value is virtually impossible </a:t>
            </a:r>
            <a:r>
              <a:rPr lang="en-US" b="1" i="1" u="sng" dirty="0"/>
              <a:t>unless</a:t>
            </a:r>
            <a:r>
              <a:rPr lang="en-US" dirty="0"/>
              <a:t> it is already observed.</a:t>
            </a:r>
          </a:p>
          <a:p>
            <a:endParaRPr lang="en-US" dirty="0"/>
          </a:p>
          <a:p>
            <a:r>
              <a:rPr lang="en-US" dirty="0"/>
              <a:t>The y-axis represents probability density, and to find a probability you need to use the area under a curve for a range of values. </a:t>
            </a:r>
          </a:p>
          <a:p>
            <a:endParaRPr lang="en-US" dirty="0"/>
          </a:p>
        </p:txBody>
      </p:sp>
      <p:sp>
        <p:nvSpPr>
          <p:cNvPr id="2" name="Rectangle 1">
            <a:extLst>
              <a:ext uri="{FF2B5EF4-FFF2-40B4-BE49-F238E27FC236}">
                <a16:creationId xmlns:a16="http://schemas.microsoft.com/office/drawing/2014/main" id="{4A89BE5E-F42D-474B-B085-27D1CF2B259B}"/>
              </a:ext>
            </a:extLst>
          </p:cNvPr>
          <p:cNvSpPr/>
          <p:nvPr/>
        </p:nvSpPr>
        <p:spPr>
          <a:xfrm>
            <a:off x="8219076" y="2168555"/>
            <a:ext cx="1079142" cy="261610"/>
          </a:xfrm>
          <a:prstGeom prst="rect">
            <a:avLst/>
          </a:prstGeom>
        </p:spPr>
        <p:txBody>
          <a:bodyPr wrap="none">
            <a:spAutoFit/>
          </a:bodyPr>
          <a:lstStyle/>
          <a:p>
            <a:r>
              <a:rPr lang="en-US" sz="1100"/>
              <a:t>(61.63, .08606)</a:t>
            </a:r>
          </a:p>
        </p:txBody>
      </p:sp>
    </p:spTree>
    <p:extLst>
      <p:ext uri="{BB962C8B-B14F-4D97-AF65-F5344CB8AC3E}">
        <p14:creationId xmlns:p14="http://schemas.microsoft.com/office/powerpoint/2010/main" val="33619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461" b="23739"/>
          <a:stretch/>
        </p:blipFill>
        <p:spPr>
          <a:xfrm>
            <a:off x="7939924" y="1498600"/>
            <a:ext cx="3490076" cy="215686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3970318"/>
          </a:xfrm>
          <a:prstGeom prst="rect">
            <a:avLst/>
          </a:prstGeom>
          <a:noFill/>
        </p:spPr>
        <p:txBody>
          <a:bodyPr wrap="square" rtlCol="0">
            <a:spAutoFit/>
          </a:bodyPr>
          <a:lstStyle/>
          <a:p>
            <a:r>
              <a:rPr lang="en-US" b="1"/>
              <a:t>Rather than ask:</a:t>
            </a:r>
          </a:p>
          <a:p>
            <a:endParaRPr lang="en-US" b="1"/>
          </a:p>
          <a:p>
            <a:r>
              <a:rPr lang="en-US"/>
              <a:t>“What is the probability a golden retriever will be exactly 61.63 pounds?”</a:t>
            </a:r>
          </a:p>
          <a:p>
            <a:endParaRPr lang="en-US"/>
          </a:p>
          <a:p>
            <a:endParaRPr lang="en-US"/>
          </a:p>
          <a:p>
            <a:r>
              <a:rPr lang="en-US" b="1"/>
              <a:t>A more productive question would be:</a:t>
            </a:r>
          </a:p>
          <a:p>
            <a:endParaRPr lang="en-US" b="1"/>
          </a:p>
          <a:p>
            <a:r>
              <a:rPr lang="en-US"/>
              <a:t>“What is the probability a golden retriever will be </a:t>
            </a:r>
            <a:r>
              <a:rPr lang="en-US" b="1" i="1"/>
              <a:t>between</a:t>
            </a:r>
            <a:r>
              <a:rPr lang="en-US"/>
              <a:t> 61 and 62 pounds?”</a:t>
            </a:r>
          </a:p>
          <a:p>
            <a:endParaRPr lang="en-US"/>
          </a:p>
          <a:p>
            <a:endParaRPr lang="en-US"/>
          </a:p>
          <a:p>
            <a:r>
              <a:rPr lang="en-US"/>
              <a:t>The answer is 8.25%, </a:t>
            </a:r>
            <a:r>
              <a:rPr lang="en-US" dirty="0"/>
              <a:t>and we will learn how to calculate </a:t>
            </a:r>
            <a:r>
              <a:rPr lang="en-US"/>
              <a:t>this </a:t>
            </a:r>
            <a:r>
              <a:rPr lang="en-US" dirty="0"/>
              <a:t>using integration just like we did with the beta distribution</a:t>
            </a:r>
            <a:r>
              <a:rPr lang="en-US"/>
              <a:t>. </a:t>
            </a:r>
          </a:p>
        </p:txBody>
      </p:sp>
    </p:spTree>
    <p:extLst>
      <p:ext uri="{BB962C8B-B14F-4D97-AF65-F5344CB8AC3E}">
        <p14:creationId xmlns:p14="http://schemas.microsoft.com/office/powerpoint/2010/main" val="271035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Effect transition="in" filter="fade">
                                      <p:cBhvr>
                                        <p:cTn id="2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8873D-9F0C-4062-92A3-C9770C4DFB55}"/>
              </a:ext>
            </a:extLst>
          </p:cNvPr>
          <p:cNvSpPr>
            <a:spLocks noGrp="1"/>
          </p:cNvSpPr>
          <p:nvPr>
            <p:ph type="title"/>
          </p:nvPr>
        </p:nvSpPr>
        <p:spPr/>
        <p:txBody>
          <a:bodyPr/>
          <a:lstStyle/>
          <a:p>
            <a:r>
              <a:rPr lang="en-US"/>
              <a:t>Descriptive vs Inferential Statistics</a:t>
            </a:r>
          </a:p>
        </p:txBody>
      </p:sp>
      <p:sp>
        <p:nvSpPr>
          <p:cNvPr id="3" name="Content Placeholder 2">
            <a:extLst>
              <a:ext uri="{FF2B5EF4-FFF2-40B4-BE49-F238E27FC236}">
                <a16:creationId xmlns:a16="http://schemas.microsoft.com/office/drawing/2014/main" id="{5631FF44-F238-421E-916B-7605686FEE12}"/>
              </a:ext>
            </a:extLst>
          </p:cNvPr>
          <p:cNvSpPr>
            <a:spLocks noGrp="1"/>
          </p:cNvSpPr>
          <p:nvPr>
            <p:ph sz="quarter" idx="10"/>
          </p:nvPr>
        </p:nvSpPr>
        <p:spPr>
          <a:xfrm>
            <a:off x="539495" y="1435607"/>
            <a:ext cx="8211035" cy="4821105"/>
          </a:xfrm>
        </p:spPr>
        <p:txBody>
          <a:bodyPr/>
          <a:lstStyle/>
          <a:p>
            <a:r>
              <a:rPr lang="en-US" b="1"/>
              <a:t>Note there are two areas of statistics: </a:t>
            </a:r>
          </a:p>
          <a:p>
            <a:r>
              <a:rPr lang="en-US" b="1">
                <a:solidFill>
                  <a:srgbClr val="FF0000"/>
                </a:solidFill>
              </a:rPr>
              <a:t>Descriptive Statistics </a:t>
            </a:r>
            <a:r>
              <a:rPr lang="en-US"/>
              <a:t>– Uses tools to summarize and describe data by reducing it into single numbers such as mean, median, variance and standard deviation. </a:t>
            </a:r>
          </a:p>
          <a:p>
            <a:r>
              <a:rPr lang="en-US" b="1" i="1"/>
              <a:t>EXAMPLE</a:t>
            </a:r>
            <a:r>
              <a:rPr lang="en-US" i="1"/>
              <a:t>: 70% of the Panthers high school basketball team are over 6 feet tall. </a:t>
            </a:r>
          </a:p>
          <a:p>
            <a:r>
              <a:rPr lang="en-US" b="1">
                <a:solidFill>
                  <a:srgbClr val="FF0000"/>
                </a:solidFill>
              </a:rPr>
              <a:t>Inferential Statistics </a:t>
            </a:r>
            <a:r>
              <a:rPr lang="en-US"/>
              <a:t>– Uses a sample of data to make predictions about a larger population, typically using hypothesis testing.</a:t>
            </a:r>
          </a:p>
          <a:p>
            <a:r>
              <a:rPr lang="en-US" b="1" i="1"/>
              <a:t>EXAMPLE</a:t>
            </a:r>
            <a:r>
              <a:rPr lang="en-US" i="1"/>
              <a:t>: Based on a phone survey, 62% of the U.S. population likes dogs more than cats. </a:t>
            </a:r>
          </a:p>
          <a:p>
            <a:endParaRPr lang="en-US" b="1"/>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B665CE-4D5B-4D90-BE4C-F25AF5E690DA}"/>
                  </a:ext>
                </a:extLst>
              </p:cNvPr>
              <p:cNvSpPr txBox="1"/>
              <p:nvPr/>
            </p:nvSpPr>
            <p:spPr>
              <a:xfrm>
                <a:off x="9290858" y="1848196"/>
                <a:ext cx="914400" cy="914400"/>
              </a:xfrm>
              <a:prstGeom prst="rect">
                <a:avLst/>
              </a:prstGeom>
            </p:spPr>
            <p:txBody>
              <a:bodyPr vert="horz" wrap="none" lIns="0" tIns="0" rIns="0" bIns="0" rtlCol="0">
                <a:noAutofit/>
              </a:bodyPr>
              <a:lstStyle/>
              <a:p>
                <a:pPr algn="l">
                  <a:spcAft>
                    <a:spcPts val="2000"/>
                  </a:spcAft>
                </a:pPr>
                <a14:m>
                  <m:oMathPara xmlns:m="http://schemas.openxmlformats.org/officeDocument/2006/math">
                    <m:oMathParaPr>
                      <m:jc m:val="centerGroup"/>
                    </m:oMathParaPr>
                    <m:oMath xmlns:m="http://schemas.openxmlformats.org/officeDocument/2006/math">
                      <m:r>
                        <m:rPr>
                          <m:sty m:val="p"/>
                        </m:rPr>
                        <a:rPr lang="en-US" sz="19900" i="0" dirty="0" smtClean="0">
                          <a:solidFill>
                            <a:prstClr val="black">
                              <a:lumMod val="75000"/>
                              <a:lumOff val="25000"/>
                            </a:prstClr>
                          </a:solidFill>
                          <a:latin typeface="Cambria Math" panose="02040503050406030204" pitchFamily="18" charset="0"/>
                        </a:rPr>
                        <m:t>Σ</m:t>
                      </m:r>
                    </m:oMath>
                  </m:oMathPara>
                </a14:m>
                <a:endParaRPr lang="en-US" sz="1990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27B665CE-4D5B-4D90-BE4C-F25AF5E690DA}"/>
                  </a:ext>
                </a:extLst>
              </p:cNvPr>
              <p:cNvSpPr txBox="1">
                <a:spLocks noRot="1" noChangeAspect="1" noMove="1" noResize="1" noEditPoints="1" noAdjustHandles="1" noChangeArrowheads="1" noChangeShapeType="1" noTextEdit="1"/>
              </p:cNvSpPr>
              <p:nvPr/>
            </p:nvSpPr>
            <p:spPr>
              <a:xfrm>
                <a:off x="9290858" y="1848196"/>
                <a:ext cx="914400" cy="914400"/>
              </a:xfrm>
              <a:prstGeom prst="rect">
                <a:avLst/>
              </a:prstGeom>
              <a:blipFill>
                <a:blip r:embed="rId3"/>
                <a:stretch>
                  <a:fillRect r="-38000" b="-170000"/>
                </a:stretch>
              </a:blipFill>
            </p:spPr>
            <p:txBody>
              <a:bodyPr/>
              <a:lstStyle/>
              <a:p>
                <a:r>
                  <a:rPr lang="en-US">
                    <a:noFill/>
                  </a:rPr>
                  <a:t> </a:t>
                </a:r>
              </a:p>
            </p:txBody>
          </p:sp>
        </mc:Fallback>
      </mc:AlternateContent>
    </p:spTree>
    <p:extLst>
      <p:ext uri="{BB962C8B-B14F-4D97-AF65-F5344CB8AC3E}">
        <p14:creationId xmlns:p14="http://schemas.microsoft.com/office/powerpoint/2010/main" val="914339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4E4A95-62B7-4953-97E4-5CAF7ED9354D}"/>
              </a:ext>
            </a:extLst>
          </p:cNvPr>
          <p:cNvSpPr>
            <a:spLocks noGrp="1"/>
          </p:cNvSpPr>
          <p:nvPr>
            <p:ph sz="half" idx="2"/>
          </p:nvPr>
        </p:nvSpPr>
        <p:spPr>
          <a:xfrm>
            <a:off x="541612" y="1431014"/>
            <a:ext cx="6341028" cy="4734342"/>
          </a:xfrm>
        </p:spPr>
        <p:txBody>
          <a:bodyPr>
            <a:normAutofit/>
          </a:bodyPr>
          <a:lstStyle/>
          <a:p>
            <a:pPr marL="0" indent="0">
              <a:buNone/>
            </a:pPr>
            <a:r>
              <a:rPr lang="en-US" dirty="0"/>
              <a:t>One of the nice features of the normal distribution is the </a:t>
            </a:r>
            <a:r>
              <a:rPr lang="en-US" b="1" dirty="0">
                <a:solidFill>
                  <a:srgbClr val="FF0000"/>
                </a:solidFill>
              </a:rPr>
              <a:t>68-95-99.5 rule</a:t>
            </a:r>
            <a:r>
              <a:rPr lang="en-US" dirty="0"/>
              <a:t>, or </a:t>
            </a:r>
            <a:r>
              <a:rPr lang="en-US" b="1" dirty="0">
                <a:solidFill>
                  <a:srgbClr val="FF0000"/>
                </a:solidFill>
              </a:rPr>
              <a:t>empirical rule of standard deviation</a:t>
            </a:r>
            <a:r>
              <a:rPr lang="en-US" dirty="0"/>
              <a:t>, which states the area/probability within 1, 2, and 3 standard deviations from the mean respectively.</a:t>
            </a:r>
          </a:p>
          <a:p>
            <a:pPr marL="0" indent="0">
              <a:buNone/>
            </a:pPr>
            <a:r>
              <a:rPr lang="en-US" dirty="0"/>
              <a:t>This </a:t>
            </a:r>
            <a:r>
              <a:rPr lang="en-US" i="1" u="sng" dirty="0"/>
              <a:t>APPROXIMATELY</a:t>
            </a:r>
            <a:r>
              <a:rPr lang="en-US" dirty="0"/>
              <a:t> means that if I have a mean of 10 and standard deviation of 3, then…</a:t>
            </a:r>
          </a:p>
          <a:p>
            <a:r>
              <a:rPr lang="en-US" dirty="0"/>
              <a:t>68% of the probability will be between 7 and 13</a:t>
            </a:r>
          </a:p>
          <a:p>
            <a:r>
              <a:rPr lang="en-US" dirty="0"/>
              <a:t>95% will be between 4 and 16</a:t>
            </a:r>
          </a:p>
          <a:p>
            <a:r>
              <a:rPr lang="en-US" dirty="0"/>
              <a:t>99.5% will be between 1 and 19</a:t>
            </a:r>
          </a:p>
          <a:p>
            <a:pPr marL="0" indent="0">
              <a:buNone/>
            </a:pPr>
            <a:r>
              <a:rPr lang="en-US" dirty="0"/>
              <a:t>You can use this rule to quickly calculate probabilities when using standard deviations. </a:t>
            </a:r>
          </a:p>
        </p:txBody>
      </p:sp>
      <p:sp>
        <p:nvSpPr>
          <p:cNvPr id="3" name="Title 2">
            <a:extLst>
              <a:ext uri="{FF2B5EF4-FFF2-40B4-BE49-F238E27FC236}">
                <a16:creationId xmlns:a16="http://schemas.microsoft.com/office/drawing/2014/main" id="{C8948E38-5207-4FBF-98E1-FD085B97BC8F}"/>
              </a:ext>
            </a:extLst>
          </p:cNvPr>
          <p:cNvSpPr>
            <a:spLocks noGrp="1"/>
          </p:cNvSpPr>
          <p:nvPr>
            <p:ph type="title"/>
          </p:nvPr>
        </p:nvSpPr>
        <p:spPr/>
        <p:txBody>
          <a:bodyPr/>
          <a:lstStyle/>
          <a:p>
            <a:r>
              <a:rPr lang="en-US" dirty="0"/>
              <a:t>Empirical</a:t>
            </a:r>
            <a:r>
              <a:rPr lang="en-US"/>
              <a:t> Rule of Standard Deviation</a:t>
            </a:r>
          </a:p>
        </p:txBody>
      </p:sp>
      <p:pic>
        <p:nvPicPr>
          <p:cNvPr id="5" name="Picture 4" descr="A close up of a logo&#10;&#10;Description automatically generated">
            <a:extLst>
              <a:ext uri="{FF2B5EF4-FFF2-40B4-BE49-F238E27FC236}">
                <a16:creationId xmlns:a16="http://schemas.microsoft.com/office/drawing/2014/main" id="{4D5901EB-876C-4545-A7C5-DD85B9B3188F}"/>
              </a:ext>
            </a:extLst>
          </p:cNvPr>
          <p:cNvPicPr>
            <a:picLocks noChangeAspect="1"/>
          </p:cNvPicPr>
          <p:nvPr/>
        </p:nvPicPr>
        <p:blipFill rotWithShape="1">
          <a:blip r:embed="rId2">
            <a:extLst>
              <a:ext uri="{28A0092B-C50C-407E-A947-70E740481C1C}">
                <a14:useLocalDpi xmlns:a14="http://schemas.microsoft.com/office/drawing/2010/main" val="0"/>
              </a:ext>
            </a:extLst>
          </a:blip>
          <a:srcRect t="20312" b="27257"/>
          <a:stretch/>
        </p:blipFill>
        <p:spPr>
          <a:xfrm>
            <a:off x="7236763" y="1431014"/>
            <a:ext cx="4389120" cy="23012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116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028FF9E-A3B4-493D-9B65-D6BCF1FA3273}"/>
                  </a:ext>
                </a:extLst>
              </p:cNvPr>
              <p:cNvSpPr>
                <a:spLocks noGrp="1"/>
              </p:cNvSpPr>
              <p:nvPr>
                <p:ph sz="half" idx="2"/>
              </p:nvPr>
            </p:nvSpPr>
            <p:spPr>
              <a:xfrm>
                <a:off x="541612" y="1431014"/>
                <a:ext cx="6712628" cy="4978930"/>
              </a:xfrm>
            </p:spPr>
            <p:txBody>
              <a:bodyPr>
                <a:normAutofit/>
              </a:bodyPr>
              <a:lstStyle/>
              <a:p>
                <a:pPr marL="0" indent="0">
                  <a:buNone/>
                </a:pPr>
                <a:r>
                  <a:rPr lang="en-US" b="1" dirty="0"/>
                  <a:t>A special type of normal distribution is the </a:t>
                </a:r>
                <a:r>
                  <a:rPr lang="en-US" b="1" dirty="0">
                    <a:solidFill>
                      <a:srgbClr val="FF0000"/>
                    </a:solidFill>
                  </a:rPr>
                  <a:t>standard normal distribution</a:t>
                </a:r>
                <a:r>
                  <a:rPr lang="en-US" b="1" dirty="0"/>
                  <a:t>, which has a mean of 0 and standard deviation of 1. </a:t>
                </a:r>
              </a:p>
              <a:p>
                <a:pPr marL="0" indent="0">
                  <a:buNone/>
                </a:pPr>
                <a:r>
                  <a:rPr lang="en-US" dirty="0"/>
                  <a:t>Sometimes we will convert a normal distribution into a standard normal distribution.</a:t>
                </a:r>
              </a:p>
              <a:p>
                <a:r>
                  <a:rPr lang="en-US" dirty="0"/>
                  <a:t>This creates a convenient way to express all values in terms of the standard deviations, known as </a:t>
                </a:r>
                <a:r>
                  <a:rPr lang="en-US" b="1" dirty="0">
                    <a:solidFill>
                      <a:srgbClr val="FF0000"/>
                    </a:solidFill>
                  </a:rPr>
                  <a:t>z scores</a:t>
                </a:r>
                <a:r>
                  <a:rPr lang="en-US" dirty="0"/>
                  <a:t>. </a:t>
                </a:r>
              </a:p>
              <a:p>
                <a:r>
                  <a:rPr lang="en-US" b="1" dirty="0"/>
                  <a:t>You can express any value in standard deviations (a z-score) using this conversion formula: </a:t>
                </a:r>
                <a:endParaRPr lang="en-US" dirty="0"/>
              </a:p>
              <a:p>
                <a:pPr algn="ct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𝑝𝑜𝑝𝑢𝑙𝑎𝑡𝑖𝑜𝑛</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𝜇</m:t>
                        </m:r>
                      </m:num>
                      <m:den>
                        <m:r>
                          <a:rPr lang="en-US" i="1" dirty="0">
                            <a:latin typeface="Cambria Math" panose="02040503050406030204" pitchFamily="18" charset="0"/>
                          </a:rPr>
                          <m:t>𝜎</m:t>
                        </m:r>
                      </m:den>
                    </m:f>
                  </m:oMath>
                </a14:m>
                <a:r>
                  <a:rPr lang="en-US" dirty="0"/>
                  <a:t> </a:t>
                </a:r>
                <a14:m>
                  <m:oMath xmlns:m="http://schemas.openxmlformats.org/officeDocument/2006/math">
                    <m:r>
                      <a:rPr lang="en-US" b="0" i="0" dirty="0" smtClean="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𝑧</m:t>
                        </m:r>
                      </m:e>
                      <m:sub>
                        <m:r>
                          <a:rPr lang="en-US" b="0" i="1" dirty="0" smtClean="0">
                            <a:latin typeface="Cambria Math" panose="02040503050406030204" pitchFamily="18" charset="0"/>
                          </a:rPr>
                          <m:t>𝑠𝑎𝑚𝑝𝑙𝑒</m:t>
                        </m:r>
                      </m:sub>
                    </m:sSub>
                    <m:r>
                      <a:rPr lang="en-US" i="1" dirty="0">
                        <a:latin typeface="Cambria Math" panose="02040503050406030204" pitchFamily="18" charset="0"/>
                      </a:rPr>
                      <m:t> </m:t>
                    </m:r>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1" dirty="0">
                            <a:latin typeface="Cambria Math" panose="02040503050406030204" pitchFamily="18" charset="0"/>
                          </a:rPr>
                          <m:t>𝑥</m:t>
                        </m:r>
                        <m:r>
                          <a:rPr lang="en-US" i="0" dirty="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num>
                      <m:den>
                        <m:r>
                          <a:rPr lang="en-US" i="1" dirty="0">
                            <a:latin typeface="Cambria Math" panose="02040503050406030204" pitchFamily="18" charset="0"/>
                          </a:rPr>
                          <m:t>𝑠</m:t>
                        </m:r>
                      </m:den>
                    </m:f>
                  </m:oMath>
                </a14:m>
                <a:endParaRPr lang="en-US" dirty="0"/>
              </a:p>
              <a:p>
                <a:r>
                  <a:rPr lang="en-US" dirty="0"/>
                  <a:t>We can convert a Z-score back to the original value using the reverse formula: </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𝑧</m:t>
                      </m:r>
                      <m:r>
                        <a:rPr lang="en-US" i="0" dirty="0" smtClean="0">
                          <a:latin typeface="Cambria Math" panose="02040503050406030204" pitchFamily="18" charset="0"/>
                        </a:rPr>
                        <m:t>×</m:t>
                      </m:r>
                      <m:r>
                        <a:rPr lang="en-US" i="1" dirty="0" smtClean="0">
                          <a:latin typeface="Cambria Math" panose="02040503050406030204" pitchFamily="18" charset="0"/>
                        </a:rPr>
                        <m:t>𝜎</m:t>
                      </m:r>
                      <m:r>
                        <a:rPr lang="en-US" i="0" dirty="0" smtClean="0">
                          <a:latin typeface="Cambria Math" panose="02040503050406030204" pitchFamily="18" charset="0"/>
                        </a:rPr>
                        <m:t>+</m:t>
                      </m:r>
                      <m:r>
                        <a:rPr lang="en-US" i="1" dirty="0" smtClean="0">
                          <a:latin typeface="Cambria Math" panose="02040503050406030204" pitchFamily="18" charset="0"/>
                        </a:rPr>
                        <m:t>𝜇</m:t>
                      </m:r>
                    </m:oMath>
                  </m:oMathPara>
                </a14:m>
                <a:endParaRPr lang="en-US" dirty="0"/>
              </a:p>
              <a:p>
                <a:endParaRPr lang="en-US" dirty="0"/>
              </a:p>
              <a:p>
                <a:endParaRPr lang="en-US" dirty="0"/>
              </a:p>
            </p:txBody>
          </p:sp>
        </mc:Choice>
        <mc:Fallback xmlns="">
          <p:sp>
            <p:nvSpPr>
              <p:cNvPr id="2" name="Content Placeholder 1">
                <a:extLst>
                  <a:ext uri="{FF2B5EF4-FFF2-40B4-BE49-F238E27FC236}">
                    <a16:creationId xmlns:a16="http://schemas.microsoft.com/office/drawing/2014/main" id="{9028FF9E-A3B4-493D-9B65-D6BCF1FA3273}"/>
                  </a:ext>
                </a:extLst>
              </p:cNvPr>
              <p:cNvSpPr>
                <a:spLocks noGrp="1" noRot="1" noChangeAspect="1" noMove="1" noResize="1" noEditPoints="1" noAdjustHandles="1" noChangeArrowheads="1" noChangeShapeType="1" noTextEdit="1"/>
              </p:cNvSpPr>
              <p:nvPr>
                <p:ph sz="half" idx="2"/>
              </p:nvPr>
            </p:nvSpPr>
            <p:spPr>
              <a:xfrm>
                <a:off x="541612" y="1431014"/>
                <a:ext cx="6712628" cy="4978930"/>
              </a:xfrm>
              <a:blipFill>
                <a:blip r:embed="rId2"/>
                <a:stretch>
                  <a:fillRect l="-817" t="-1591" r="-9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9BBF520-E746-4748-B6C2-84545AA090AF}"/>
              </a:ext>
            </a:extLst>
          </p:cNvPr>
          <p:cNvSpPr>
            <a:spLocks noGrp="1"/>
          </p:cNvSpPr>
          <p:nvPr>
            <p:ph type="title"/>
          </p:nvPr>
        </p:nvSpPr>
        <p:spPr/>
        <p:txBody>
          <a:bodyPr>
            <a:normAutofit fontScale="90000"/>
          </a:bodyPr>
          <a:lstStyle/>
          <a:p>
            <a:r>
              <a:rPr lang="en-US" dirty="0"/>
              <a:t>Standard Normal Distribution and Z-Scores</a:t>
            </a:r>
          </a:p>
        </p:txBody>
      </p:sp>
      <p:pic>
        <p:nvPicPr>
          <p:cNvPr id="18434" name="Picture 2" descr="Graph Preview">
            <a:extLst>
              <a:ext uri="{FF2B5EF4-FFF2-40B4-BE49-F238E27FC236}">
                <a16:creationId xmlns:a16="http://schemas.microsoft.com/office/drawing/2014/main" id="{A8E2EBB5-8857-4BE2-85DF-3C45EB226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9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BBF520-E746-4748-B6C2-84545AA090AF}"/>
              </a:ext>
            </a:extLst>
          </p:cNvPr>
          <p:cNvSpPr>
            <a:spLocks noGrp="1"/>
          </p:cNvSpPr>
          <p:nvPr>
            <p:ph type="title"/>
          </p:nvPr>
        </p:nvSpPr>
        <p:spPr/>
        <p:txBody>
          <a:bodyPr>
            <a:normAutofit fontScale="90000"/>
          </a:bodyPr>
          <a:lstStyle/>
          <a:p>
            <a:r>
              <a:rPr lang="en-US" dirty="0"/>
              <a:t>Standard Normal Distribution and Z-Scores</a:t>
            </a:r>
          </a:p>
        </p:txBody>
      </p:sp>
      <p:pic>
        <p:nvPicPr>
          <p:cNvPr id="1026" name="Picture 2" descr="Graph Preview">
            <a:extLst>
              <a:ext uri="{FF2B5EF4-FFF2-40B4-BE49-F238E27FC236}">
                <a16:creationId xmlns:a16="http://schemas.microsoft.com/office/drawing/2014/main" id="{F590D6DB-78FE-4295-8ECE-2F086A422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3435" y="1843950"/>
            <a:ext cx="3596341" cy="35963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F579BE6F-893C-495C-8C49-0F929754CD4D}"/>
              </a:ext>
            </a:extLst>
          </p:cNvPr>
          <p:cNvSpPr>
            <a:spLocks noChangeArrowheads="1"/>
          </p:cNvSpPr>
          <p:nvPr/>
        </p:nvSpPr>
        <p:spPr bwMode="auto">
          <a:xfrm>
            <a:off x="832224" y="1736228"/>
            <a:ext cx="4572000"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z_score</a:t>
            </a:r>
            <a:r>
              <a:rPr kumimoji="0" lang="en-US" altLang="en-US" sz="1400" b="0" i="0" u="none" strike="noStrike" cap="none" normalizeH="0" baseline="0" dirty="0">
                <a:ln>
                  <a:noFill/>
                </a:ln>
                <a:solidFill>
                  <a:srgbClr val="000000"/>
                </a:solidFill>
                <a:effectLst/>
                <a:latin typeface="JetBrains Mono"/>
              </a:rPr>
              <a:t>(x, mean, std):</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(x - mean) / std</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z_to_x</a:t>
            </a:r>
            <a:r>
              <a:rPr kumimoji="0" lang="en-US" altLang="en-US" sz="1400" b="0" i="0" u="none" strike="noStrike" cap="none" normalizeH="0" baseline="0" dirty="0">
                <a:ln>
                  <a:noFill/>
                </a:ln>
                <a:solidFill>
                  <a:srgbClr val="000000"/>
                </a:solidFill>
                <a:effectLst/>
                <a:latin typeface="JetBrains Mono"/>
              </a:rPr>
              <a:t>(z, mean, std):</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(z * std) + mean</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mean</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6.0</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std_dev</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1.0</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a:ln>
                  <a:noFill/>
                </a:ln>
                <a:solidFill>
                  <a:srgbClr val="0000FF"/>
                </a:solidFill>
                <a:effectLst/>
                <a:latin typeface="JetBrains Mono"/>
              </a:rPr>
              <a:t>8.0</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rgbClr val="0000FF"/>
                </a:solidFill>
                <a:effectLst/>
                <a:latin typeface="JetBrains Mono"/>
              </a:rPr>
            </a:br>
            <a:r>
              <a:rPr kumimoji="0" lang="en-US" altLang="en-US" sz="1400" b="0" i="1" u="none" strike="noStrike" cap="none" normalizeH="0" baseline="0" dirty="0">
                <a:ln>
                  <a:noFill/>
                </a:ln>
                <a:solidFill>
                  <a:srgbClr val="808080"/>
                </a:solidFill>
                <a:effectLst/>
                <a:latin typeface="JetBrains Mono"/>
              </a:rPr>
              <a:t># Convert to Z-score and then back to X </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00"/>
                </a:solidFill>
                <a:effectLst/>
                <a:latin typeface="JetBrains Mono"/>
              </a:rPr>
              <a:t>z = </a:t>
            </a:r>
            <a:r>
              <a:rPr kumimoji="0" lang="en-US" altLang="en-US" sz="1400" b="0" i="0" u="none" strike="noStrike" cap="none" normalizeH="0" baseline="0" dirty="0" err="1">
                <a:ln>
                  <a:noFill/>
                </a:ln>
                <a:solidFill>
                  <a:srgbClr val="000000"/>
                </a:solidFill>
                <a:effectLst/>
                <a:latin typeface="JetBrains Mono"/>
              </a:rPr>
              <a:t>z_score</a:t>
            </a:r>
            <a:r>
              <a:rPr kumimoji="0" lang="en-US" altLang="en-US" sz="1400" b="0" i="0" u="none" strike="noStrike" cap="none" normalizeH="0" baseline="0" dirty="0">
                <a:ln>
                  <a:noFill/>
                </a:ln>
                <a:solidFill>
                  <a:srgbClr val="000000"/>
                </a:solidFill>
                <a:effectLst/>
                <a:latin typeface="JetBrains Mono"/>
              </a:rPr>
              <a:t>(x, mean, </a:t>
            </a:r>
            <a:r>
              <a:rPr kumimoji="0" lang="en-US" altLang="en-US" sz="1400" b="0" i="0" u="none" strike="noStrike" cap="none" normalizeH="0" baseline="0" dirty="0" err="1">
                <a:ln>
                  <a:noFill/>
                </a:ln>
                <a:solidFill>
                  <a:srgbClr val="000000"/>
                </a:solidFill>
                <a:effectLst/>
                <a:latin typeface="JetBrains Mono"/>
              </a:rPr>
              <a:t>std_dev</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back_to_x</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z_to_x</a:t>
            </a:r>
            <a:r>
              <a:rPr kumimoji="0" lang="en-US" altLang="en-US" sz="1400" b="0" i="0" u="none" strike="noStrike" cap="none" normalizeH="0" baseline="0" dirty="0">
                <a:ln>
                  <a:noFill/>
                </a:ln>
                <a:solidFill>
                  <a:srgbClr val="000000"/>
                </a:solidFill>
                <a:effectLst/>
                <a:latin typeface="JetBrains Mono"/>
              </a:rPr>
              <a:t>(z, mean, </a:t>
            </a:r>
            <a:r>
              <a:rPr kumimoji="0" lang="en-US" altLang="en-US" sz="1400" b="0" i="0" u="none" strike="noStrike" cap="none" normalizeH="0" baseline="0" dirty="0" err="1">
                <a:ln>
                  <a:noFill/>
                </a:ln>
                <a:solidFill>
                  <a:srgbClr val="000000"/>
                </a:solidFill>
                <a:effectLst/>
                <a:latin typeface="JetBrains Mono"/>
              </a:rPr>
              <a:t>std_dev</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"Z-Score: {}"</a:t>
            </a:r>
            <a:r>
              <a:rPr kumimoji="0" lang="en-US" altLang="en-US" sz="1400" b="0" i="0" u="none" strike="noStrike" cap="none" normalizeH="0" baseline="0" dirty="0">
                <a:ln>
                  <a:noFill/>
                </a:ln>
                <a:solidFill>
                  <a:srgbClr val="000000"/>
                </a:solidFill>
                <a:effectLst/>
                <a:latin typeface="JetBrains Mono"/>
              </a:rPr>
              <a:t>.format(z))  </a:t>
            </a:r>
            <a:r>
              <a:rPr kumimoji="0" lang="en-US" altLang="en-US" sz="1400" b="0" i="1" u="none" strike="noStrike" cap="none" normalizeH="0" baseline="0" dirty="0">
                <a:ln>
                  <a:noFill/>
                </a:ln>
                <a:solidFill>
                  <a:srgbClr val="808080"/>
                </a:solidFill>
                <a:effectLst/>
                <a:latin typeface="JetBrains Mono"/>
              </a:rPr>
              <a:t># Z-Score: 2.0</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"Back to X: {}"</a:t>
            </a:r>
            <a:r>
              <a:rPr kumimoji="0" lang="en-US" altLang="en-US" sz="1400" b="0" i="0" u="none" strike="noStrike" cap="none" normalizeH="0" baseline="0" dirty="0">
                <a:ln>
                  <a:noFill/>
                </a:ln>
                <a:solidFill>
                  <a:srgbClr val="000000"/>
                </a:solidFill>
                <a:effectLst/>
                <a:latin typeface="JetBrains Mono"/>
              </a:rPr>
              <a:t>.format(</a:t>
            </a:r>
            <a:r>
              <a:rPr kumimoji="0" lang="en-US" altLang="en-US" sz="1400" b="0" i="0" u="none" strike="noStrike" cap="none" normalizeH="0" baseline="0" dirty="0" err="1">
                <a:ln>
                  <a:noFill/>
                </a:ln>
                <a:solidFill>
                  <a:srgbClr val="000000"/>
                </a:solidFill>
                <a:effectLst/>
                <a:latin typeface="JetBrains Mono"/>
              </a:rPr>
              <a:t>back_to_x</a:t>
            </a:r>
            <a:r>
              <a:rPr kumimoji="0" lang="en-US" altLang="en-US" sz="1400" b="0" i="0" u="none" strike="noStrike" cap="none" normalizeH="0" baseline="0" dirty="0">
                <a:ln>
                  <a:noFill/>
                </a:ln>
                <a:solidFill>
                  <a:srgbClr val="000000"/>
                </a:solidFill>
                <a:effectLst/>
                <a:latin typeface="JetBrains Mono"/>
              </a:rPr>
              <a:t>))  </a:t>
            </a:r>
            <a:r>
              <a:rPr kumimoji="0" lang="en-US" altLang="en-US" sz="1400" b="0" i="1" u="none" strike="noStrike" cap="none" normalizeH="0" baseline="0" dirty="0">
                <a:ln>
                  <a:noFill/>
                </a:ln>
                <a:solidFill>
                  <a:srgbClr val="808080"/>
                </a:solidFill>
                <a:effectLst/>
                <a:latin typeface="JetBrains Mono"/>
              </a:rPr>
              <a:t># Back to X: 8.0</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35028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5045986"/>
          </a:xfrm>
        </p:spPr>
        <p:txBody>
          <a:bodyPr>
            <a:normAutofit/>
          </a:bodyPr>
          <a:lstStyle/>
          <a:p>
            <a:pPr marL="0" indent="0">
              <a:buNone/>
            </a:pPr>
            <a:r>
              <a:rPr lang="en-US" dirty="0"/>
              <a:t>To find the probability of a range of values occurring, we use a </a:t>
            </a:r>
            <a:r>
              <a:rPr lang="en-US" b="1" dirty="0">
                <a:solidFill>
                  <a:srgbClr val="FF0000"/>
                </a:solidFill>
              </a:rPr>
              <a:t>cumulative </a:t>
            </a:r>
            <a:r>
              <a:rPr lang="en-US" b="1">
                <a:solidFill>
                  <a:srgbClr val="FF0000"/>
                </a:solidFill>
              </a:rPr>
              <a:t>density function</a:t>
            </a:r>
            <a:r>
              <a:rPr lang="en-US"/>
              <a:t>, </a:t>
            </a:r>
            <a:r>
              <a:rPr lang="en-US" dirty="0"/>
              <a:t>which is a function that returns the area up to a value “x”. </a:t>
            </a:r>
          </a:p>
          <a:p>
            <a:pPr marL="0" indent="0">
              <a:buNone/>
            </a:pPr>
            <a:endParaRPr lang="en-US" dirty="0"/>
          </a:p>
          <a:p>
            <a:pPr marL="0" indent="0">
              <a:buNone/>
            </a:pPr>
            <a:endParaRPr lang="en-US" dirty="0"/>
          </a:p>
          <a:p>
            <a:pPr marL="0" indent="0">
              <a:buNone/>
            </a:pPr>
            <a:r>
              <a:rPr lang="en-US" dirty="0"/>
              <a:t>The normal distribution’s probability density function (PDF) is shown alongside its cumulative density function (CDF), and the CDF is projecting the area captured up to that x-value on the PDF. </a:t>
            </a:r>
          </a:p>
          <a:p>
            <a:pPr marL="0" indent="0">
              <a:buNone/>
            </a:pPr>
            <a:r>
              <a:rPr lang="en-US" dirty="0"/>
              <a:t>Here is the CDF from scratch expressed in Python:</a:t>
            </a:r>
          </a:p>
          <a:p>
            <a:pPr marL="0" indent="0">
              <a:buNone/>
            </a:pPr>
            <a:endParaRPr lang="en-US" dirty="0"/>
          </a:p>
          <a:p>
            <a:pPr marL="0" indent="0">
              <a:buNone/>
            </a:pPr>
            <a:r>
              <a:rPr lang="en-US" dirty="0"/>
              <a:t>We do cheat a little here and use the </a:t>
            </a:r>
            <a:r>
              <a:rPr lang="en-US" dirty="0">
                <a:latin typeface="Consolas" panose="020B0609020204030204" pitchFamily="49" charset="0"/>
              </a:rPr>
              <a:t>erf</a:t>
            </a:r>
            <a:r>
              <a:rPr lang="en-US" dirty="0"/>
              <a:t> function, and we will leave it a black box as it is beyond the scope of this class. </a:t>
            </a:r>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5" name="Picture 4" descr="A close up of text on a white background&#10;&#10;Description automatically generated">
            <a:extLst>
              <a:ext uri="{FF2B5EF4-FFF2-40B4-BE49-F238E27FC236}">
                <a16:creationId xmlns:a16="http://schemas.microsoft.com/office/drawing/2014/main" id="{C98E7DF7-22DB-45E4-A881-48B3DA456C2E}"/>
              </a:ext>
            </a:extLst>
          </p:cNvPr>
          <p:cNvPicPr>
            <a:picLocks noChangeAspect="1"/>
          </p:cNvPicPr>
          <p:nvPr/>
        </p:nvPicPr>
        <p:blipFill rotWithShape="1">
          <a:blip r:embed="rId2">
            <a:extLst>
              <a:ext uri="{28A0092B-C50C-407E-A947-70E740481C1C}">
                <a14:useLocalDpi xmlns:a14="http://schemas.microsoft.com/office/drawing/2010/main" val="0"/>
              </a:ext>
            </a:extLst>
          </a:blip>
          <a:srcRect r="26095"/>
          <a:stretch/>
        </p:blipFill>
        <p:spPr>
          <a:xfrm>
            <a:off x="8397240" y="1431014"/>
            <a:ext cx="3086100" cy="4175760"/>
          </a:xfrm>
          <a:prstGeom prst="rect">
            <a:avLst/>
          </a:prstGeom>
        </p:spPr>
      </p:pic>
      <p:pic>
        <p:nvPicPr>
          <p:cNvPr id="7" name="Graphic 6">
            <a:extLst>
              <a:ext uri="{FF2B5EF4-FFF2-40B4-BE49-F238E27FC236}">
                <a16:creationId xmlns:a16="http://schemas.microsoft.com/office/drawing/2014/main" id="{89854820-E83C-4C75-8CD6-A002F79F18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4118" y="2427831"/>
            <a:ext cx="2510303" cy="764858"/>
          </a:xfrm>
          <a:prstGeom prst="rect">
            <a:avLst/>
          </a:prstGeom>
        </p:spPr>
      </p:pic>
      <p:sp>
        <p:nvSpPr>
          <p:cNvPr id="4" name="Rectangle 1">
            <a:extLst>
              <a:ext uri="{FF2B5EF4-FFF2-40B4-BE49-F238E27FC236}">
                <a16:creationId xmlns:a16="http://schemas.microsoft.com/office/drawing/2014/main" id="{C45087FD-3AC5-451F-9B3F-5FC44E3A2697}"/>
              </a:ext>
            </a:extLst>
          </p:cNvPr>
          <p:cNvSpPr>
            <a:spLocks noChangeArrowheads="1"/>
          </p:cNvSpPr>
          <p:nvPr/>
        </p:nvSpPr>
        <p:spPr bwMode="auto">
          <a:xfrm>
            <a:off x="1822838" y="4715443"/>
            <a:ext cx="526525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nsolas" panose="020B0609020204030204" pitchFamily="49" charset="0"/>
              </a:rPr>
              <a:t>def </a:t>
            </a:r>
            <a:r>
              <a:rPr kumimoji="0" lang="en-US" altLang="en-US" sz="1000" b="0" i="0" u="none" strike="noStrike" cap="none" normalizeH="0" baseline="0" dirty="0" err="1">
                <a:ln>
                  <a:noFill/>
                </a:ln>
                <a:solidFill>
                  <a:srgbClr val="000000"/>
                </a:solidFill>
                <a:effectLst/>
                <a:latin typeface="Consolas" panose="020B0609020204030204" pitchFamily="49" charset="0"/>
              </a:rPr>
              <a:t>normal_cdf</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a:t>
            </a:r>
            <a:r>
              <a:rPr kumimoji="0" lang="en-US" altLang="en-US" sz="1000" b="0" i="0" u="none" strike="noStrike" cap="none" normalizeH="0" baseline="0" dirty="0" err="1">
                <a:ln>
                  <a:noFill/>
                </a:ln>
                <a:solidFill>
                  <a:srgbClr val="000080"/>
                </a:solidFill>
                <a:effectLst/>
                <a:latin typeface="Consolas" panose="020B0609020204030204" pitchFamily="49" charset="0"/>
              </a:rPr>
              <a:t>float</a:t>
            </a:r>
            <a:r>
              <a:rPr kumimoji="0" lang="en-US" altLang="en-US" sz="1000" b="0" i="0" u="none" strike="noStrike" cap="none" normalizeH="0" baseline="0" dirty="0" err="1">
                <a:ln>
                  <a:noFill/>
                </a:ln>
                <a:solidFill>
                  <a:srgbClr val="000000"/>
                </a:solidFill>
                <a:effectLst/>
                <a:latin typeface="Consolas" panose="020B0609020204030204" pitchFamily="49" charset="0"/>
              </a:rPr>
              <a:t>,mean:</a:t>
            </a:r>
            <a:r>
              <a:rPr kumimoji="0" lang="en-US" altLang="en-US" sz="1000" b="0" i="0" u="none" strike="noStrike" cap="none" normalizeH="0" baseline="0" dirty="0" err="1">
                <a:ln>
                  <a:noFill/>
                </a:ln>
                <a:solidFill>
                  <a:srgbClr val="000080"/>
                </a:solidFill>
                <a:effectLst/>
                <a:latin typeface="Consolas" panose="020B0609020204030204" pitchFamily="49" charset="0"/>
              </a:rPr>
              <a:t>float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0.0</a:t>
            </a:r>
            <a:r>
              <a:rPr kumimoji="0" lang="en-US" altLang="en-US" sz="1000" b="0" i="0" u="none" strike="noStrike" cap="none" normalizeH="0" baseline="0" dirty="0">
                <a:ln>
                  <a:noFill/>
                </a:ln>
                <a:solidFill>
                  <a:srgbClr val="000000"/>
                </a:solidFill>
                <a:effectLst/>
                <a:latin typeface="Consolas" panose="020B0609020204030204" pitchFamily="49" charset="0"/>
              </a:rPr>
              <a:t>,std_dev:</a:t>
            </a:r>
            <a:r>
              <a:rPr kumimoji="0" lang="en-US" altLang="en-US" sz="1000" b="0" i="0" u="none" strike="noStrike" cap="none" normalizeH="0" baseline="0" dirty="0">
                <a:ln>
                  <a:noFill/>
                </a:ln>
                <a:solidFill>
                  <a:srgbClr val="000080"/>
                </a:solidFill>
                <a:effectLst/>
                <a:latin typeface="Consolas" panose="020B0609020204030204" pitchFamily="49" charset="0"/>
              </a:rPr>
              <a:t>float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1.0</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return </a:t>
            </a:r>
            <a:r>
              <a:rPr kumimoji="0" lang="en-US" altLang="en-US" sz="1000" b="0" i="0" u="none" strike="noStrike" cap="none" normalizeH="0" baseline="0" dirty="0">
                <a:ln>
                  <a:noFill/>
                </a:ln>
                <a:solidFill>
                  <a:srgbClr val="0000FF"/>
                </a:solidFill>
                <a:effectLst/>
                <a:latin typeface="Consolas" panose="020B0609020204030204" pitchFamily="49" charset="0"/>
              </a:rPr>
              <a:t>0.5</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+math.erf((x-mean)/((</a:t>
            </a:r>
            <a:r>
              <a:rPr kumimoji="0" lang="en-US" altLang="en-US" sz="1000" b="0" i="0" u="none" strike="noStrike" cap="none" normalizeH="0" baseline="0" dirty="0" err="1">
                <a:ln>
                  <a:noFill/>
                </a:ln>
                <a:solidFill>
                  <a:srgbClr val="000000"/>
                </a:solidFill>
                <a:effectLst/>
                <a:latin typeface="Consolas" panose="020B0609020204030204" pitchFamily="49" charset="0"/>
              </a:rPr>
              <a:t>std_dev</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2</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0.5</a:t>
            </a: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917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4817386"/>
          </a:xfrm>
        </p:spPr>
        <p:txBody>
          <a:bodyPr>
            <a:normAutofit/>
          </a:bodyPr>
          <a:lstStyle/>
          <a:p>
            <a:pPr marL="0" indent="0">
              <a:buNone/>
            </a:pPr>
            <a:r>
              <a:rPr lang="en-US" dirty="0"/>
              <a:t>I can use the CDF to find the probability of a golden retriever having a weight between 62 and 66 pounds.</a:t>
            </a:r>
          </a:p>
          <a:p>
            <a:pPr marL="0" indent="0">
              <a:buNone/>
            </a:pPr>
            <a:r>
              <a:rPr lang="en-US" dirty="0"/>
              <a:t>I first find the area up to 66 (highlighted in red to the right) and then subtract the area up to 62 (highlighted in blue), and we should get 49.2%</a:t>
            </a:r>
            <a:r>
              <a:rPr lang="en-US" b="1" dirty="0"/>
              <a:t>.</a:t>
            </a: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10" name="Picture 9" descr="A picture containing game&#10;&#10;Description automatically generated">
            <a:extLst>
              <a:ext uri="{FF2B5EF4-FFF2-40B4-BE49-F238E27FC236}">
                <a16:creationId xmlns:a16="http://schemas.microsoft.com/office/drawing/2014/main" id="{B9FB3A04-EB26-40CC-91D8-F1E4FEE1B0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12480" y="1431014"/>
            <a:ext cx="3124200" cy="3124200"/>
          </a:xfrm>
          <a:prstGeom prst="rect">
            <a:avLst/>
          </a:prstGeom>
        </p:spPr>
      </p:pic>
      <p:sp>
        <p:nvSpPr>
          <p:cNvPr id="4" name="Rectangle 1">
            <a:extLst>
              <a:ext uri="{FF2B5EF4-FFF2-40B4-BE49-F238E27FC236}">
                <a16:creationId xmlns:a16="http://schemas.microsoft.com/office/drawing/2014/main" id="{80EE049B-2D05-4442-9DF8-16A9890B1A09}"/>
              </a:ext>
            </a:extLst>
          </p:cNvPr>
          <p:cNvSpPr>
            <a:spLocks noChangeArrowheads="1"/>
          </p:cNvSpPr>
          <p:nvPr/>
        </p:nvSpPr>
        <p:spPr bwMode="auto">
          <a:xfrm>
            <a:off x="655320" y="3593486"/>
            <a:ext cx="6690360" cy="20621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80"/>
                </a:solidFill>
                <a:effectLst/>
                <a:latin typeface="JetBrains Mono"/>
              </a:rPr>
              <a:t>from </a:t>
            </a:r>
            <a:r>
              <a:rPr kumimoji="0" lang="en-US" altLang="en-US" sz="1600" b="0" i="0" u="none" strike="noStrike" cap="none" normalizeH="0" baseline="0" dirty="0" err="1">
                <a:ln>
                  <a:noFill/>
                </a:ln>
                <a:solidFill>
                  <a:srgbClr val="000000"/>
                </a:solidFill>
                <a:effectLst/>
                <a:latin typeface="JetBrains Mono"/>
              </a:rPr>
              <a:t>scipy.stats</a:t>
            </a:r>
            <a:r>
              <a:rPr kumimoji="0" lang="en-US" altLang="en-US" sz="1600" b="0" i="0" u="none" strike="noStrike" cap="none" normalizeH="0" baseline="0" dirty="0">
                <a:ln>
                  <a:noFill/>
                </a:ln>
                <a:solidFill>
                  <a:srgbClr val="000000"/>
                </a:solidFill>
                <a:effectLst/>
                <a:latin typeface="JetBrains Mono"/>
              </a:rPr>
              <a:t> </a:t>
            </a:r>
            <a:r>
              <a:rPr kumimoji="0" lang="en-US" altLang="en-US" sz="1600" b="1" i="0" u="none" strike="noStrike" cap="none" normalizeH="0" baseline="0" dirty="0">
                <a:ln>
                  <a:noFill/>
                </a:ln>
                <a:solidFill>
                  <a:srgbClr val="000080"/>
                </a:solidFill>
                <a:effectLst/>
                <a:latin typeface="JetBrains Mono"/>
              </a:rPr>
              <a:t>import </a:t>
            </a:r>
            <a:r>
              <a:rPr kumimoji="0" lang="en-US" altLang="en-US" sz="1600" b="0" i="0" u="none" strike="noStrike" cap="none" normalizeH="0" baseline="0" dirty="0">
                <a:ln>
                  <a:noFill/>
                </a:ln>
                <a:solidFill>
                  <a:srgbClr val="000000"/>
                </a:solidFill>
                <a:effectLst/>
                <a:latin typeface="JetBrains Mono"/>
              </a:rPr>
              <a:t>norm</a:t>
            </a:r>
            <a:br>
              <a:rPr kumimoji="0" lang="en-US" altLang="en-US" sz="1600" b="0" i="0" u="none" strike="noStrike" cap="none" normalizeH="0" baseline="0" dirty="0">
                <a:ln>
                  <a:noFill/>
                </a:ln>
                <a:solidFill>
                  <a:srgbClr val="000000"/>
                </a:solidFill>
                <a:effectLst/>
                <a:latin typeface="JetBrains Mono"/>
              </a:rPr>
            </a:b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mean = </a:t>
            </a:r>
            <a:r>
              <a:rPr kumimoji="0" lang="en-US" altLang="en-US" sz="1600" b="0" i="0" u="none" strike="noStrike" cap="none" normalizeH="0" baseline="0" dirty="0">
                <a:ln>
                  <a:noFill/>
                </a:ln>
                <a:solidFill>
                  <a:srgbClr val="0000FF"/>
                </a:solidFill>
                <a:effectLst/>
                <a:latin typeface="JetBrains Mono"/>
              </a:rPr>
              <a:t>64.43</a:t>
            </a:r>
            <a:br>
              <a:rPr kumimoji="0" lang="en-US" altLang="en-US" sz="1600" b="0" i="0" u="none" strike="noStrike" cap="none" normalizeH="0" baseline="0" dirty="0">
                <a:ln>
                  <a:noFill/>
                </a:ln>
                <a:solidFill>
                  <a:srgbClr val="0000FF"/>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std_dev</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a:ln>
                  <a:noFill/>
                </a:ln>
                <a:solidFill>
                  <a:srgbClr val="0000FF"/>
                </a:solidFill>
                <a:effectLst/>
                <a:latin typeface="JetBrains Mono"/>
              </a:rPr>
              <a:t>2.99</a:t>
            </a:r>
            <a:br>
              <a:rPr kumimoji="0" lang="en-US" altLang="en-US" sz="1600" b="0" i="0" u="none" strike="noStrike" cap="none" normalizeH="0" baseline="0" dirty="0">
                <a:ln>
                  <a:noFill/>
                </a:ln>
                <a:solidFill>
                  <a:srgbClr val="0000FF"/>
                </a:solidFill>
                <a:effectLst/>
                <a:latin typeface="JetBrains Mono"/>
              </a:rPr>
            </a:br>
            <a:br>
              <a:rPr kumimoji="0" lang="en-US" altLang="en-US" sz="1600" b="0" i="0" u="none" strike="noStrike" cap="none" normalizeH="0" baseline="0" dirty="0">
                <a:ln>
                  <a:noFill/>
                </a:ln>
                <a:solidFill>
                  <a:srgbClr val="0000FF"/>
                </a:solidFill>
                <a:effectLst/>
                <a:latin typeface="JetBrains Mono"/>
              </a:rPr>
            </a:br>
            <a:r>
              <a:rPr kumimoji="0" lang="en-US" altLang="en-US" sz="1600" b="0" i="0" u="none" strike="noStrike" cap="none" normalizeH="0" baseline="0" dirty="0">
                <a:ln>
                  <a:noFill/>
                </a:ln>
                <a:solidFill>
                  <a:srgbClr val="000000"/>
                </a:solidFill>
                <a:effectLst/>
                <a:latin typeface="JetBrains Mono"/>
              </a:rPr>
              <a:t>x = </a:t>
            </a:r>
            <a:r>
              <a:rPr kumimoji="0" lang="en-US" altLang="en-US" sz="1600" b="0" i="0" u="none" strike="noStrike" cap="none" normalizeH="0" baseline="0" dirty="0" err="1">
                <a:ln>
                  <a:noFill/>
                </a:ln>
                <a:solidFill>
                  <a:srgbClr val="000000"/>
                </a:solidFill>
                <a:effectLst/>
                <a:latin typeface="JetBrains Mono"/>
              </a:rPr>
              <a:t>norm.cdf</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a:ln>
                  <a:noFill/>
                </a:ln>
                <a:solidFill>
                  <a:srgbClr val="0000FF"/>
                </a:solidFill>
                <a:effectLst/>
                <a:latin typeface="JetBrains Mono"/>
              </a:rPr>
              <a:t>66</a:t>
            </a:r>
            <a:r>
              <a:rPr kumimoji="0" lang="en-US" altLang="en-US" sz="1600" b="0" i="0" u="none" strike="noStrike" cap="none" normalizeH="0" baseline="0" dirty="0">
                <a:ln>
                  <a:noFill/>
                </a:ln>
                <a:solidFill>
                  <a:srgbClr val="000000"/>
                </a:solidFill>
                <a:effectLst/>
                <a:latin typeface="JetBrains Mono"/>
              </a:rPr>
              <a:t>, mean, </a:t>
            </a:r>
            <a:r>
              <a:rPr kumimoji="0" lang="en-US" altLang="en-US" sz="1600" b="0" i="0" u="none" strike="noStrike" cap="none" normalizeH="0" baseline="0" dirty="0" err="1">
                <a:ln>
                  <a:noFill/>
                </a:ln>
                <a:solidFill>
                  <a:srgbClr val="000000"/>
                </a:solidFill>
                <a:effectLst/>
                <a:latin typeface="JetBrains Mono"/>
              </a:rPr>
              <a:t>std_dev</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err="1">
                <a:ln>
                  <a:noFill/>
                </a:ln>
                <a:solidFill>
                  <a:srgbClr val="000000"/>
                </a:solidFill>
                <a:effectLst/>
                <a:latin typeface="JetBrains Mono"/>
              </a:rPr>
              <a:t>norm.cdf</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a:ln>
                  <a:noFill/>
                </a:ln>
                <a:solidFill>
                  <a:srgbClr val="0000FF"/>
                </a:solidFill>
                <a:effectLst/>
                <a:latin typeface="JetBrains Mono"/>
              </a:rPr>
              <a:t>62</a:t>
            </a:r>
            <a:r>
              <a:rPr kumimoji="0" lang="en-US" altLang="en-US" sz="1600" b="0" i="0" u="none" strike="noStrike" cap="none" normalizeH="0" baseline="0" dirty="0">
                <a:ln>
                  <a:noFill/>
                </a:ln>
                <a:solidFill>
                  <a:srgbClr val="000000"/>
                </a:solidFill>
                <a:effectLst/>
                <a:latin typeface="JetBrains Mono"/>
              </a:rPr>
              <a:t>, mean, </a:t>
            </a:r>
            <a:r>
              <a:rPr kumimoji="0" lang="en-US" altLang="en-US" sz="1600" b="0" i="0" u="none" strike="noStrike" cap="none" normalizeH="0" baseline="0" dirty="0" err="1">
                <a:ln>
                  <a:noFill/>
                </a:ln>
                <a:solidFill>
                  <a:srgbClr val="000000"/>
                </a:solidFill>
                <a:effectLst/>
                <a:latin typeface="JetBrains Mono"/>
              </a:rPr>
              <a:t>std_dev</a:t>
            </a:r>
            <a:r>
              <a:rPr kumimoji="0" lang="en-US" altLang="en-US" sz="1600" b="0" i="0" u="none" strike="noStrike" cap="none" normalizeH="0" baseline="0" dirty="0">
                <a:ln>
                  <a:noFill/>
                </a:ln>
                <a:solidFill>
                  <a:srgbClr val="000000"/>
                </a:solidFill>
                <a:effectLst/>
                <a:latin typeface="JetBrains Mono"/>
              </a:rPr>
              <a:t>)</a:t>
            </a:r>
            <a:br>
              <a:rPr kumimoji="0" lang="en-US" altLang="en-US" sz="1600" b="0" i="0" u="none" strike="noStrike" cap="none" normalizeH="0" baseline="0" dirty="0">
                <a:ln>
                  <a:noFill/>
                </a:ln>
                <a:solidFill>
                  <a:srgbClr val="000000"/>
                </a:solidFill>
                <a:effectLst/>
                <a:latin typeface="JetBrains Mono"/>
              </a:rPr>
            </a:b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00000"/>
                </a:solidFill>
                <a:effectLst/>
                <a:latin typeface="JetBrains Mono"/>
              </a:rPr>
              <a:t>(x)</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261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DF2ED6-41E9-4734-A6A5-D26BFA1B6A72}"/>
              </a:ext>
            </a:extLst>
          </p:cNvPr>
          <p:cNvSpPr>
            <a:spLocks noGrp="1"/>
          </p:cNvSpPr>
          <p:nvPr>
            <p:ph sz="half" idx="2"/>
          </p:nvPr>
        </p:nvSpPr>
        <p:spPr>
          <a:xfrm>
            <a:off x="541611" y="1431014"/>
            <a:ext cx="7998967" cy="5335546"/>
          </a:xfrm>
        </p:spPr>
        <p:txBody>
          <a:bodyPr>
            <a:normAutofit/>
          </a:bodyPr>
          <a:lstStyle/>
          <a:p>
            <a:pPr marL="0" indent="0">
              <a:buNone/>
            </a:pPr>
            <a:r>
              <a:rPr lang="en-US" dirty="0"/>
              <a:t>If you want to look up a given “x” value that produces a given area, you will likely want to use a </a:t>
            </a:r>
            <a:r>
              <a:rPr lang="en-US" b="1" dirty="0">
                <a:solidFill>
                  <a:srgbClr val="FF0000"/>
                </a:solidFill>
              </a:rPr>
              <a:t>quantile function</a:t>
            </a:r>
            <a:r>
              <a:rPr lang="en-US" dirty="0"/>
              <a:t> which is the inverse of the CDF function.</a:t>
            </a:r>
          </a:p>
          <a:p>
            <a:pPr marL="0" indent="0">
              <a:buNone/>
            </a:pPr>
            <a:r>
              <a:rPr lang="en-US" dirty="0"/>
              <a:t>With the quantile function, you can input a probability between 0.0 and 1.0 and it will return the respective “x” value.</a:t>
            </a:r>
          </a:p>
          <a:p>
            <a:pPr marL="0" indent="0">
              <a:buNone/>
            </a:pPr>
            <a:endParaRPr lang="en-US" dirty="0"/>
          </a:p>
          <a:p>
            <a:pPr marL="0" indent="0">
              <a:buNone/>
            </a:pPr>
            <a:endParaRPr lang="en-US" dirty="0"/>
          </a:p>
          <a:p>
            <a:pPr marL="0" indent="0">
              <a:buNone/>
            </a:pPr>
            <a:r>
              <a:rPr lang="en-US" dirty="0"/>
              <a:t>Think of it as an inverted lookup, where we look up the likelihood value on the y-axis, and then return the corresponding value from the x-axis. </a:t>
            </a:r>
          </a:p>
          <a:p>
            <a:r>
              <a:rPr lang="en-US" dirty="0"/>
              <a:t>You can also use Scikit-Learn (note that </a:t>
            </a:r>
            <a:r>
              <a:rPr lang="en-US" dirty="0">
                <a:latin typeface="Consolas" panose="020B0609020204030204" pitchFamily="49" charset="0"/>
              </a:rPr>
              <a:t>loc</a:t>
            </a:r>
            <a:r>
              <a:rPr lang="en-US" dirty="0"/>
              <a:t> is mean and </a:t>
            </a:r>
            <a:r>
              <a:rPr lang="en-US" dirty="0">
                <a:latin typeface="Consolas" panose="020B0609020204030204" pitchFamily="49" charset="0"/>
              </a:rPr>
              <a:t>scale</a:t>
            </a:r>
            <a:r>
              <a:rPr lang="en-US" dirty="0"/>
              <a:t> is standard deviation) </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2AFAD5B-82D2-4A3A-A8C6-3D2903B2B657}"/>
              </a:ext>
            </a:extLst>
          </p:cNvPr>
          <p:cNvSpPr>
            <a:spLocks noGrp="1"/>
          </p:cNvSpPr>
          <p:nvPr>
            <p:ph type="title"/>
          </p:nvPr>
        </p:nvSpPr>
        <p:spPr/>
        <p:txBody>
          <a:bodyPr/>
          <a:lstStyle/>
          <a:p>
            <a:r>
              <a:rPr lang="en-US" dirty="0"/>
              <a:t>Quantile Function</a:t>
            </a:r>
          </a:p>
        </p:txBody>
      </p:sp>
      <p:sp>
        <p:nvSpPr>
          <p:cNvPr id="9" name="Rectangle 3">
            <a:extLst>
              <a:ext uri="{FF2B5EF4-FFF2-40B4-BE49-F238E27FC236}">
                <a16:creationId xmlns:a16="http://schemas.microsoft.com/office/drawing/2014/main" id="{BEC0DAE9-1494-4602-A120-570616C5DDE4}"/>
              </a:ext>
            </a:extLst>
          </p:cNvPr>
          <p:cNvSpPr>
            <a:spLocks noChangeArrowheads="1"/>
          </p:cNvSpPr>
          <p:nvPr/>
        </p:nvSpPr>
        <p:spPr bwMode="auto">
          <a:xfrm>
            <a:off x="589596" y="2951946"/>
            <a:ext cx="7771485"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nsolas" panose="020B0609020204030204" pitchFamily="49" charset="0"/>
              </a:rPr>
              <a:t>from </a:t>
            </a:r>
            <a:r>
              <a:rPr kumimoji="0" lang="en-US" altLang="en-US" sz="1400" b="0" i="0" u="none" strike="noStrike" cap="none" normalizeH="0" baseline="0" dirty="0" err="1">
                <a:ln>
                  <a:noFill/>
                </a:ln>
                <a:solidFill>
                  <a:srgbClr val="000000"/>
                </a:solidFill>
                <a:effectLst/>
                <a:latin typeface="Consolas" panose="020B0609020204030204" pitchFamily="49" charset="0"/>
              </a:rPr>
              <a:t>scipy.special</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1" i="0" u="none" strike="noStrike" cap="none" normalizeH="0" baseline="0" dirty="0">
                <a:ln>
                  <a:noFill/>
                </a:ln>
                <a:solidFill>
                  <a:srgbClr val="000080"/>
                </a:solidFill>
                <a:effectLst/>
                <a:latin typeface="Consolas" panose="020B0609020204030204" pitchFamily="49" charset="0"/>
              </a:rPr>
              <a:t>import </a:t>
            </a:r>
            <a:r>
              <a:rPr kumimoji="0" lang="en-US" altLang="en-US" sz="1400" b="0" i="0" u="none" strike="noStrike" cap="none" normalizeH="0" baseline="0" dirty="0" err="1">
                <a:ln>
                  <a:noFill/>
                </a:ln>
                <a:solidFill>
                  <a:srgbClr val="000000"/>
                </a:solidFill>
                <a:effectLst/>
                <a:latin typeface="Consolas" panose="020B0609020204030204" pitchFamily="49" charset="0"/>
              </a:rPr>
              <a:t>erfinv</a:t>
            </a:r>
            <a:br>
              <a:rPr kumimoji="0" lang="en-US" altLang="en-US" sz="1400" b="0" i="0" u="none" strike="noStrike" cap="none" normalizeH="0" baseline="0" dirty="0">
                <a:ln>
                  <a:noFill/>
                </a:ln>
                <a:solidFill>
                  <a:srgbClr val="000000"/>
                </a:solidFill>
                <a:effectLst/>
                <a:latin typeface="Consolas" panose="020B0609020204030204" pitchFamily="49" charset="0"/>
              </a:rPr>
            </a:b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1" i="0" u="none" strike="noStrike" cap="none" normalizeH="0" baseline="0" dirty="0">
                <a:ln>
                  <a:noFill/>
                </a:ln>
                <a:solidFill>
                  <a:srgbClr val="000080"/>
                </a:solidFill>
                <a:effectLst/>
                <a:latin typeface="Consolas" panose="020B0609020204030204" pitchFamily="49" charset="0"/>
              </a:rPr>
              <a:t>def </a:t>
            </a:r>
            <a:r>
              <a:rPr kumimoji="0" lang="en-US" altLang="en-US" sz="14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1400" b="0" i="0" u="none" strike="noStrike" cap="none" normalizeH="0" baseline="0" dirty="0">
                <a:ln>
                  <a:noFill/>
                </a:ln>
                <a:solidFill>
                  <a:srgbClr val="000000"/>
                </a:solidFill>
                <a:effectLst/>
                <a:latin typeface="Consolas" panose="020B0609020204030204" pitchFamily="49" charset="0"/>
              </a:rPr>
              <a:t>(p: </a:t>
            </a:r>
            <a:r>
              <a:rPr kumimoji="0" lang="en-US" altLang="en-US" sz="1400" b="0" i="0" u="none" strike="noStrike" cap="none" normalizeH="0" baseline="0" dirty="0">
                <a:ln>
                  <a:noFill/>
                </a:ln>
                <a:solidFill>
                  <a:srgbClr val="000080"/>
                </a:solidFill>
                <a:effectLst/>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 mean: </a:t>
            </a:r>
            <a:r>
              <a:rPr kumimoji="0" lang="en-US" altLang="en-US" sz="1400" b="0" i="0" u="none" strike="noStrike" cap="none" normalizeH="0" baseline="0" dirty="0">
                <a:ln>
                  <a:noFill/>
                </a:ln>
                <a:solidFill>
                  <a:srgbClr val="000080"/>
                </a:solidFill>
                <a:effectLst/>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std_dev</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80"/>
                </a:solidFill>
                <a:effectLst/>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1" i="0" u="none" strike="noStrike" cap="none" normalizeH="0" baseline="0" dirty="0">
                <a:ln>
                  <a:noFill/>
                </a:ln>
                <a:solidFill>
                  <a:srgbClr val="000080"/>
                </a:solidFill>
                <a:effectLst/>
                <a:latin typeface="Consolas" panose="020B0609020204030204" pitchFamily="49" charset="0"/>
              </a:rPr>
              <a:t>return </a:t>
            </a:r>
            <a:r>
              <a:rPr kumimoji="0" lang="en-US" altLang="en-US" sz="1400" b="0" i="0" u="none" strike="noStrike" cap="none" normalizeH="0" baseline="0" dirty="0">
                <a:ln>
                  <a:noFill/>
                </a:ln>
                <a:solidFill>
                  <a:srgbClr val="000000"/>
                </a:solidFill>
                <a:effectLst/>
                <a:latin typeface="Consolas" panose="020B0609020204030204" pitchFamily="49" charset="0"/>
              </a:rPr>
              <a:t>mean + (</a:t>
            </a:r>
            <a:r>
              <a:rPr kumimoji="0" lang="en-US" altLang="en-US" sz="1400" b="0" i="0" u="none" strike="noStrike" cap="none" normalizeH="0" baseline="0" dirty="0" err="1">
                <a:ln>
                  <a:noFill/>
                </a:ln>
                <a:solidFill>
                  <a:srgbClr val="000000"/>
                </a:solidFill>
                <a:effectLst/>
                <a:latin typeface="Consolas" panose="020B0609020204030204" pitchFamily="49" charset="0"/>
              </a:rPr>
              <a:t>std_dev</a:t>
            </a:r>
            <a:r>
              <a:rPr kumimoji="0" lang="en-US" altLang="en-US" sz="1400" b="0" i="0" u="none" strike="noStrike" cap="none" normalizeH="0" baseline="0" dirty="0">
                <a:ln>
                  <a:noFill/>
                </a:ln>
                <a:solidFill>
                  <a:srgbClr val="000000"/>
                </a:solidFill>
                <a:effectLst/>
                <a:latin typeface="Consolas" panose="020B0609020204030204" pitchFamily="49" charset="0"/>
              </a:rPr>
              <a:t> * (</a:t>
            </a:r>
            <a:r>
              <a:rPr kumimoji="0" lang="en-US" altLang="en-US" sz="1400" b="0" i="0" u="none" strike="noStrike" cap="none" normalizeH="0" baseline="0" dirty="0">
                <a:ln>
                  <a:noFill/>
                </a:ln>
                <a:solidFill>
                  <a:srgbClr val="0000FF"/>
                </a:solidFill>
                <a:effectLst/>
                <a:latin typeface="Consolas" panose="020B0609020204030204" pitchFamily="49" charset="0"/>
              </a:rPr>
              <a:t>2.0 </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0.5</a:t>
            </a:r>
            <a:r>
              <a:rPr kumimoji="0" lang="en-US" altLang="en-US" sz="1400" b="0" i="0" u="none" strike="noStrike" cap="none" normalizeH="0" baseline="0" dirty="0">
                <a:ln>
                  <a:noFill/>
                </a:ln>
                <a:solidFill>
                  <a:srgbClr val="000000"/>
                </a:solidFill>
                <a:effectLst/>
                <a:latin typeface="Consolas" panose="020B0609020204030204" pitchFamily="49" charset="0"/>
              </a:rPr>
              <a:t>) * </a:t>
            </a:r>
            <a:r>
              <a:rPr kumimoji="0" lang="en-US" altLang="en-US" sz="1400" b="0" i="0" u="none" strike="noStrike" cap="none" normalizeH="0" baseline="0" dirty="0" err="1">
                <a:ln>
                  <a:noFill/>
                </a:ln>
                <a:solidFill>
                  <a:srgbClr val="000000"/>
                </a:solidFill>
                <a:effectLst/>
                <a:latin typeface="Consolas" panose="020B0609020204030204" pitchFamily="49" charset="0"/>
              </a:rPr>
              <a:t>erfinv</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00FF"/>
                </a:solidFill>
                <a:effectLst/>
                <a:latin typeface="Consolas" panose="020B0609020204030204" pitchFamily="49" charset="0"/>
              </a:rPr>
              <a:t>2.0 </a:t>
            </a:r>
            <a:r>
              <a:rPr kumimoji="0" lang="en-US" altLang="en-US" sz="1400" b="0" i="0" u="none" strike="noStrike" cap="none" normalizeH="0" baseline="0" dirty="0">
                <a:ln>
                  <a:noFill/>
                </a:ln>
                <a:solidFill>
                  <a:srgbClr val="000000"/>
                </a:solidFill>
                <a:effectLst/>
                <a:latin typeface="Consolas" panose="020B0609020204030204" pitchFamily="49" charset="0"/>
              </a:rPr>
              <a:t>* p) - </a:t>
            </a:r>
            <a:r>
              <a:rPr kumimoji="0" lang="en-US" altLang="en-US" sz="1400" b="0" i="0" u="none" strike="noStrike" cap="none" normalizeH="0" baseline="0" dirty="0">
                <a:ln>
                  <a:noFill/>
                </a:ln>
                <a:solidFill>
                  <a:srgbClr val="0000FF"/>
                </a:solidFill>
                <a:effectLst/>
                <a:latin typeface="Consolas" panose="020B0609020204030204" pitchFamily="49" charset="0"/>
              </a:rPr>
              <a:t>1.0</a:t>
            </a: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11269" name="Picture 5" descr="Graph Preview">
            <a:extLst>
              <a:ext uri="{FF2B5EF4-FFF2-40B4-BE49-F238E27FC236}">
                <a16:creationId xmlns:a16="http://schemas.microsoft.com/office/drawing/2014/main" id="{6ED73491-71BB-4D23-AB03-F7E285719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3501" y="3961773"/>
            <a:ext cx="21717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1271" name="Picture 7" descr="Graph Preview">
            <a:extLst>
              <a:ext uri="{FF2B5EF4-FFF2-40B4-BE49-F238E27FC236}">
                <a16:creationId xmlns:a16="http://schemas.microsoft.com/office/drawing/2014/main" id="{B46A4518-7F2E-427E-A3F9-CF970EED0E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9211" y="1325880"/>
            <a:ext cx="2171700" cy="2171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FF99099-24B8-4CA7-B1D9-1B6F067865D8}"/>
              </a:ext>
            </a:extLst>
          </p:cNvPr>
          <p:cNvSpPr txBox="1"/>
          <p:nvPr/>
        </p:nvSpPr>
        <p:spPr>
          <a:xfrm>
            <a:off x="9272133" y="3497580"/>
            <a:ext cx="1485856" cy="369332"/>
          </a:xfrm>
          <a:prstGeom prst="rect">
            <a:avLst/>
          </a:prstGeom>
          <a:noFill/>
        </p:spPr>
        <p:txBody>
          <a:bodyPr wrap="none" rtlCol="0">
            <a:spAutoFit/>
          </a:bodyPr>
          <a:lstStyle/>
          <a:p>
            <a:r>
              <a:rPr lang="en-US" i="1" dirty="0"/>
              <a:t>Normal CDF </a:t>
            </a:r>
          </a:p>
        </p:txBody>
      </p:sp>
      <p:sp>
        <p:nvSpPr>
          <p:cNvPr id="13" name="TextBox 12">
            <a:extLst>
              <a:ext uri="{FF2B5EF4-FFF2-40B4-BE49-F238E27FC236}">
                <a16:creationId xmlns:a16="http://schemas.microsoft.com/office/drawing/2014/main" id="{26FD2A9D-74D8-4E9A-A256-537AEA6C0E11}"/>
              </a:ext>
            </a:extLst>
          </p:cNvPr>
          <p:cNvSpPr txBox="1"/>
          <p:nvPr/>
        </p:nvSpPr>
        <p:spPr>
          <a:xfrm>
            <a:off x="9077817" y="6133473"/>
            <a:ext cx="1874488" cy="369332"/>
          </a:xfrm>
          <a:prstGeom prst="rect">
            <a:avLst/>
          </a:prstGeom>
          <a:noFill/>
        </p:spPr>
        <p:txBody>
          <a:bodyPr wrap="none" rtlCol="0">
            <a:spAutoFit/>
          </a:bodyPr>
          <a:lstStyle/>
          <a:p>
            <a:r>
              <a:rPr lang="en-US" i="1" dirty="0"/>
              <a:t>Normal Quantile</a:t>
            </a:r>
          </a:p>
        </p:txBody>
      </p:sp>
      <p:sp>
        <p:nvSpPr>
          <p:cNvPr id="4" name="Rectangle 1">
            <a:extLst>
              <a:ext uri="{FF2B5EF4-FFF2-40B4-BE49-F238E27FC236}">
                <a16:creationId xmlns:a16="http://schemas.microsoft.com/office/drawing/2014/main" id="{01620743-018D-4480-A7BA-88B6DBAEA6DA}"/>
              </a:ext>
            </a:extLst>
          </p:cNvPr>
          <p:cNvSpPr>
            <a:spLocks noChangeArrowheads="1"/>
          </p:cNvSpPr>
          <p:nvPr/>
        </p:nvSpPr>
        <p:spPr bwMode="auto">
          <a:xfrm>
            <a:off x="589597" y="5510226"/>
            <a:ext cx="5566168"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scipy.stats</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norm</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norm.ppf</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.95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loc</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scale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 </a:t>
            </a:r>
            <a:r>
              <a:rPr kumimoji="0" lang="en-US" altLang="en-US" sz="1400" b="0" i="1" u="none" strike="noStrike" cap="none" normalizeH="0" baseline="0" dirty="0">
                <a:ln>
                  <a:noFill/>
                </a:ln>
                <a:solidFill>
                  <a:srgbClr val="808080"/>
                </a:solidFill>
                <a:effectLst/>
                <a:latin typeface="JetBrains Mono"/>
              </a:rPr>
              <a:t># 1.6448536269514722</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292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2</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manufacturer says the Z-Phone smart phone has a mean consumer life of 42 months with a standard deviation of 8 months. </a:t>
            </a:r>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2601174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2: ANSWER</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5285232"/>
          </a:xfrm>
        </p:spPr>
        <p:txBody>
          <a:bodyPr>
            <a:normAutofit lnSpcReduction="10000"/>
          </a:bodyPr>
          <a:lstStyle/>
          <a:p>
            <a:pPr marL="0" indent="0">
              <a:buNone/>
            </a:pPr>
            <a:r>
              <a:rPr lang="en-US" dirty="0"/>
              <a:t>A manufacturer says the Z-Phone smart phone has a mean consumer life of 42 months with a standard deviation of 8 months. </a:t>
            </a:r>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a:p>
            <a:pPr marL="0" indent="0">
              <a:buNone/>
            </a:pPr>
            <a:endParaRPr lang="en-US" dirty="0"/>
          </a:p>
          <a:p>
            <a:pPr marL="0" indent="0">
              <a:buNone/>
            </a:pPr>
            <a:r>
              <a:rPr lang="en-US" b="1" dirty="0">
                <a:solidFill>
                  <a:srgbClr val="FF0000"/>
                </a:solidFill>
              </a:rPr>
              <a:t>There is a 6.3827% probability the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
        <p:nvSpPr>
          <p:cNvPr id="5" name="Rectangle 1">
            <a:extLst>
              <a:ext uri="{FF2B5EF4-FFF2-40B4-BE49-F238E27FC236}">
                <a16:creationId xmlns:a16="http://schemas.microsoft.com/office/drawing/2014/main" id="{07A7780A-E88A-4057-A359-38769E5A02E4}"/>
              </a:ext>
            </a:extLst>
          </p:cNvPr>
          <p:cNvSpPr>
            <a:spLocks noChangeArrowheads="1"/>
          </p:cNvSpPr>
          <p:nvPr/>
        </p:nvSpPr>
        <p:spPr bwMode="auto">
          <a:xfrm>
            <a:off x="698643" y="3512337"/>
            <a:ext cx="5080570"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80"/>
                </a:solidFill>
                <a:effectLst/>
                <a:latin typeface="JetBrains Mono"/>
              </a:rPr>
              <a:t>from </a:t>
            </a:r>
            <a:r>
              <a:rPr kumimoji="0" lang="en-US" altLang="en-US" sz="1200" b="0" i="0" u="none" strike="noStrike" cap="none" normalizeH="0" baseline="0" dirty="0" err="1">
                <a:ln>
                  <a:noFill/>
                </a:ln>
                <a:solidFill>
                  <a:srgbClr val="000000"/>
                </a:solidFill>
                <a:effectLst/>
                <a:latin typeface="JetBrains Mono"/>
              </a:rPr>
              <a:t>scipy.stats</a:t>
            </a: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import </a:t>
            </a:r>
            <a:r>
              <a:rPr kumimoji="0" lang="en-US" altLang="en-US" sz="1200" b="0" i="0" u="none" strike="noStrike" cap="none" normalizeH="0" baseline="0" dirty="0">
                <a:ln>
                  <a:noFill/>
                </a:ln>
                <a:solidFill>
                  <a:srgbClr val="000000"/>
                </a:solidFill>
                <a:effectLst/>
                <a:latin typeface="JetBrains Mono"/>
              </a:rPr>
              <a:t>norm</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mean = </a:t>
            </a:r>
            <a:r>
              <a:rPr kumimoji="0" lang="en-US" altLang="en-US" sz="1200" b="0" i="0" u="none" strike="noStrike" cap="none" normalizeH="0" baseline="0" dirty="0">
                <a:ln>
                  <a:noFill/>
                </a:ln>
                <a:solidFill>
                  <a:srgbClr val="0000FF"/>
                </a:solidFill>
                <a:effectLst/>
                <a:latin typeface="JetBrains Mono"/>
              </a:rPr>
              <a:t>42</a:t>
            </a:r>
            <a:br>
              <a:rPr kumimoji="0" lang="en-US" altLang="en-US" sz="1200" b="0" i="0" u="none" strike="noStrike" cap="none" normalizeH="0" baseline="0" dirty="0">
                <a:ln>
                  <a:noFill/>
                </a:ln>
                <a:solidFill>
                  <a:srgbClr val="0000FF"/>
                </a:solidFill>
                <a:effectLst/>
                <a:latin typeface="JetBrains Mono"/>
              </a:rPr>
            </a:b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a:ln>
                  <a:noFill/>
                </a:ln>
                <a:solidFill>
                  <a:srgbClr val="0000FF"/>
                </a:solidFill>
                <a:effectLst/>
                <a:latin typeface="JetBrains Mono"/>
              </a:rPr>
              <a:t>8</a:t>
            </a:r>
            <a:br>
              <a:rPr kumimoji="0" lang="en-US" altLang="en-US" sz="1200" b="0" i="0" u="none" strike="noStrike" cap="none" normalizeH="0" baseline="0" dirty="0">
                <a:ln>
                  <a:noFill/>
                </a:ln>
                <a:solidFill>
                  <a:srgbClr val="0000FF"/>
                </a:solidFill>
                <a:effectLst/>
                <a:latin typeface="JetBrains Mono"/>
              </a:rPr>
            </a:br>
            <a:br>
              <a:rPr kumimoji="0" lang="en-US" altLang="en-US" sz="1200" b="0" i="0" u="none" strike="noStrike" cap="none" normalizeH="0" baseline="0" dirty="0">
                <a:ln>
                  <a:noFill/>
                </a:ln>
                <a:solidFill>
                  <a:srgbClr val="0000FF"/>
                </a:solidFill>
                <a:effectLst/>
                <a:latin typeface="JetBrains Mono"/>
              </a:rPr>
            </a:br>
            <a:r>
              <a:rPr kumimoji="0" lang="en-US" altLang="en-US" sz="1200" b="0" i="0" u="none" strike="noStrike" cap="none" normalizeH="0" baseline="0" dirty="0">
                <a:ln>
                  <a:noFill/>
                </a:ln>
                <a:solidFill>
                  <a:srgbClr val="000000"/>
                </a:solidFill>
                <a:effectLst/>
                <a:latin typeface="JetBrains Mono"/>
              </a:rPr>
              <a:t>x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30</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20</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80"/>
                </a:solidFill>
                <a:effectLst/>
                <a:latin typeface="JetBrains Mono"/>
              </a:rPr>
              <a:t>print</a:t>
            </a:r>
            <a:r>
              <a:rPr kumimoji="0" lang="en-US" altLang="en-US" sz="1200" b="0" i="0" u="none" strike="noStrike" cap="none" normalizeH="0" baseline="0" dirty="0">
                <a:ln>
                  <a:noFill/>
                </a:ln>
                <a:solidFill>
                  <a:srgbClr val="000000"/>
                </a:solidFill>
                <a:effectLst/>
                <a:latin typeface="JetBrains Mono"/>
              </a:rPr>
              <a:t>(x)</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2086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07B2F0-2244-4927-8AFC-C1EE7BF6D86F}"/>
              </a:ext>
            </a:extLst>
          </p:cNvPr>
          <p:cNvSpPr>
            <a:spLocks noGrp="1"/>
          </p:cNvSpPr>
          <p:nvPr>
            <p:ph sz="half" idx="2"/>
          </p:nvPr>
        </p:nvSpPr>
        <p:spPr>
          <a:xfrm>
            <a:off x="569886" y="5774076"/>
            <a:ext cx="9496240" cy="1464013"/>
          </a:xfrm>
        </p:spPr>
        <p:txBody>
          <a:bodyPr>
            <a:normAutofit/>
          </a:bodyPr>
          <a:lstStyle/>
          <a:p>
            <a:pPr marL="0" indent="0">
              <a:buNone/>
            </a:pPr>
            <a:r>
              <a:rPr lang="en-US" dirty="0">
                <a:hlinkClick r:id="rId2"/>
              </a:rPr>
              <a:t>https://learning.oreilly.com/scenarios/probability-from-scratch/9781492080572/</a:t>
            </a:r>
            <a:endParaRPr lang="en-US" dirty="0"/>
          </a:p>
          <a:p>
            <a:pPr marL="0" indent="0">
              <a:buNone/>
            </a:pPr>
            <a:endParaRPr lang="en-US" dirty="0"/>
          </a:p>
        </p:txBody>
      </p:sp>
      <p:sp>
        <p:nvSpPr>
          <p:cNvPr id="3" name="Title 2">
            <a:extLst>
              <a:ext uri="{FF2B5EF4-FFF2-40B4-BE49-F238E27FC236}">
                <a16:creationId xmlns:a16="http://schemas.microsoft.com/office/drawing/2014/main" id="{47E32DD2-B68B-4687-8953-59393AF1B703}"/>
              </a:ext>
            </a:extLst>
          </p:cNvPr>
          <p:cNvSpPr>
            <a:spLocks noGrp="1"/>
          </p:cNvSpPr>
          <p:nvPr>
            <p:ph type="title"/>
          </p:nvPr>
        </p:nvSpPr>
        <p:spPr>
          <a:xfrm>
            <a:off x="521207" y="448056"/>
            <a:ext cx="9830005" cy="640080"/>
          </a:xfrm>
        </p:spPr>
        <p:txBody>
          <a:bodyPr>
            <a:normAutofit/>
          </a:bodyPr>
          <a:lstStyle/>
          <a:p>
            <a:r>
              <a:rPr lang="en-US" dirty="0" err="1"/>
              <a:t>Katacoda</a:t>
            </a:r>
            <a:r>
              <a:rPr lang="en-US" dirty="0"/>
              <a:t> Interactive Scenario – Normal Distribution</a:t>
            </a:r>
          </a:p>
        </p:txBody>
      </p:sp>
      <p:pic>
        <p:nvPicPr>
          <p:cNvPr id="5" name="Picture 4">
            <a:extLst>
              <a:ext uri="{FF2B5EF4-FFF2-40B4-BE49-F238E27FC236}">
                <a16:creationId xmlns:a16="http://schemas.microsoft.com/office/drawing/2014/main" id="{80D7CEF3-692F-4A67-A8B7-323E39248AC6}"/>
              </a:ext>
            </a:extLst>
          </p:cNvPr>
          <p:cNvPicPr>
            <a:picLocks noChangeAspect="1"/>
          </p:cNvPicPr>
          <p:nvPr/>
        </p:nvPicPr>
        <p:blipFill rotWithShape="1">
          <a:blip r:embed="rId3">
            <a:extLst>
              <a:ext uri="{28A0092B-C50C-407E-A947-70E740481C1C}">
                <a14:useLocalDpi xmlns:a14="http://schemas.microsoft.com/office/drawing/2010/main" val="0"/>
              </a:ext>
            </a:extLst>
          </a:blip>
          <a:srcRect l="792" r="792"/>
          <a:stretch/>
        </p:blipFill>
        <p:spPr>
          <a:xfrm>
            <a:off x="816040" y="1637803"/>
            <a:ext cx="6791973" cy="3896741"/>
          </a:xfrm>
          <a:prstGeom prst="rect">
            <a:avLst/>
          </a:prstGeom>
        </p:spPr>
      </p:pic>
    </p:spTree>
    <p:extLst>
      <p:ext uri="{BB962C8B-B14F-4D97-AF65-F5344CB8AC3E}">
        <p14:creationId xmlns:p14="http://schemas.microsoft.com/office/powerpoint/2010/main" val="147199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a:solidFill>
                  <a:schemeClr val="bg1"/>
                </a:solidFill>
              </a:rPr>
              <a:t>Central Limit Theorem</a:t>
            </a:r>
          </a:p>
        </p:txBody>
      </p:sp>
    </p:spTree>
    <p:extLst>
      <p:ext uri="{BB962C8B-B14F-4D97-AF65-F5344CB8AC3E}">
        <p14:creationId xmlns:p14="http://schemas.microsoft.com/office/powerpoint/2010/main" val="1816704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a:solidFill>
                  <a:schemeClr val="bg1"/>
                </a:solidFill>
              </a:rPr>
              <a:t>Descriptive Statistics</a:t>
            </a:r>
          </a:p>
        </p:txBody>
      </p:sp>
    </p:spTree>
    <p:extLst>
      <p:ext uri="{BB962C8B-B14F-4D97-AF65-F5344CB8AC3E}">
        <p14:creationId xmlns:p14="http://schemas.microsoft.com/office/powerpoint/2010/main" val="1176550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C1438-CB5C-4356-81AE-7589B680596C}"/>
              </a:ext>
            </a:extLst>
          </p:cNvPr>
          <p:cNvSpPr>
            <a:spLocks noGrp="1"/>
          </p:cNvSpPr>
          <p:nvPr>
            <p:ph type="title"/>
          </p:nvPr>
        </p:nvSpPr>
        <p:spPr/>
        <p:txBody>
          <a:bodyPr/>
          <a:lstStyle/>
          <a:p>
            <a:r>
              <a:rPr lang="en-US" dirty="0"/>
              <a:t>Sampling 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6FD1B6-7777-417A-81D1-C18D86C0AADB}"/>
                  </a:ext>
                </a:extLst>
              </p:cNvPr>
              <p:cNvSpPr>
                <a:spLocks noGrp="1"/>
              </p:cNvSpPr>
              <p:nvPr>
                <p:ph sz="quarter" idx="10"/>
              </p:nvPr>
            </p:nvSpPr>
            <p:spPr>
              <a:xfrm>
                <a:off x="539495" y="1435607"/>
                <a:ext cx="5275432" cy="4800929"/>
              </a:xfrm>
            </p:spPr>
            <p:txBody>
              <a:bodyPr>
                <a:normAutofit fontScale="92500" lnSpcReduction="20000"/>
              </a:bodyPr>
              <a:lstStyle/>
              <a:p>
                <a:r>
                  <a:rPr lang="en-US" b="1" dirty="0"/>
                  <a:t>Let’s say we sample 30 golden retriever weights from a golden retriever population (sample size </a:t>
                </a:r>
                <a14:m>
                  <m:oMath xmlns:m="http://schemas.openxmlformats.org/officeDocument/2006/math">
                    <m:r>
                      <a:rPr lang="en-US" b="1" i="1" dirty="0" smtClean="0">
                        <a:latin typeface="Cambria Math" panose="02040503050406030204" pitchFamily="18" charset="0"/>
                      </a:rPr>
                      <m:t>𝒏</m:t>
                    </m:r>
                    <m:r>
                      <a:rPr lang="en-US" b="1" i="1" dirty="0" smtClean="0">
                        <a:latin typeface="Cambria Math" panose="02040503050406030204" pitchFamily="18" charset="0"/>
                      </a:rPr>
                      <m:t>=</m:t>
                    </m:r>
                    <m:r>
                      <a:rPr lang="en-US" b="1" i="1" dirty="0" smtClean="0">
                        <a:latin typeface="Cambria Math" panose="02040503050406030204" pitchFamily="18" charset="0"/>
                      </a:rPr>
                      <m:t>𝟑𝟎</m:t>
                    </m:r>
                  </m:oMath>
                </a14:m>
                <a:r>
                  <a:rPr lang="en-US" b="1" dirty="0"/>
                  <a:t>). </a:t>
                </a:r>
              </a:p>
              <a:p>
                <a:r>
                  <a:rPr lang="en-US" dirty="0"/>
                  <a:t>We obtain hundreds of more samples (each with size 30) and take the mean of each sample. </a:t>
                </a:r>
              </a:p>
              <a:p>
                <a:r>
                  <a:rPr lang="en-US" dirty="0"/>
                  <a:t>When we plot the mean of each sample to form a distribution, we will get a </a:t>
                </a:r>
                <a:r>
                  <a:rPr lang="en-US" b="1" dirty="0">
                    <a:solidFill>
                      <a:srgbClr val="FF0000"/>
                    </a:solidFill>
                  </a:rPr>
                  <a:t>sample distribution</a:t>
                </a:r>
                <a:r>
                  <a:rPr lang="en-US" dirty="0"/>
                  <a:t>.</a:t>
                </a:r>
              </a:p>
              <a:p>
                <a:r>
                  <a:rPr lang="en-US" b="1" dirty="0"/>
                  <a:t>To the right we see a sample distribution plotting sample means for 300 golden retriever samples (each size 30), and we happen to see a normal distribution. </a:t>
                </a:r>
              </a:p>
              <a:p>
                <a:endParaRPr lang="en-US" dirty="0"/>
              </a:p>
            </p:txBody>
          </p:sp>
        </mc:Choice>
        <mc:Fallback xmlns="">
          <p:sp>
            <p:nvSpPr>
              <p:cNvPr id="3" name="Content Placeholder 2">
                <a:extLst>
                  <a:ext uri="{FF2B5EF4-FFF2-40B4-BE49-F238E27FC236}">
                    <a16:creationId xmlns:a16="http://schemas.microsoft.com/office/drawing/2014/main" id="{5D6FD1B6-7777-417A-81D1-C18D86C0AADB}"/>
                  </a:ext>
                </a:extLst>
              </p:cNvPr>
              <p:cNvSpPr>
                <a:spLocks noGrp="1" noRot="1" noChangeAspect="1" noMove="1" noResize="1" noEditPoints="1" noAdjustHandles="1" noChangeArrowheads="1" noChangeShapeType="1" noTextEdit="1"/>
              </p:cNvSpPr>
              <p:nvPr>
                <p:ph sz="quarter" idx="10"/>
              </p:nvPr>
            </p:nvSpPr>
            <p:spPr>
              <a:xfrm>
                <a:off x="539495" y="1435607"/>
                <a:ext cx="5275432" cy="4800929"/>
              </a:xfrm>
              <a:blipFill>
                <a:blip r:embed="rId3"/>
                <a:stretch>
                  <a:fillRect l="-693" r="-577"/>
                </a:stretch>
              </a:blipFill>
            </p:spPr>
            <p:txBody>
              <a:bodyPr/>
              <a:lstStyle/>
              <a:p>
                <a:r>
                  <a:rPr lang="en-US">
                    <a:noFill/>
                  </a:rPr>
                  <a:t> </a:t>
                </a:r>
              </a:p>
            </p:txBody>
          </p:sp>
        </mc:Fallback>
      </mc:AlternateContent>
      <p:pic>
        <p:nvPicPr>
          <p:cNvPr id="2054" name="Picture 6" descr="Graph Preview">
            <a:extLst>
              <a:ext uri="{FF2B5EF4-FFF2-40B4-BE49-F238E27FC236}">
                <a16:creationId xmlns:a16="http://schemas.microsoft.com/office/drawing/2014/main" id="{6835686C-F521-4E32-9D95-824CE7EBBA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18" t="72495" r="23245"/>
          <a:stretch/>
        </p:blipFill>
        <p:spPr bwMode="auto">
          <a:xfrm>
            <a:off x="5935387" y="1538136"/>
            <a:ext cx="5661616" cy="188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511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148B-6E52-42C7-8056-8C9BC7597921}"/>
              </a:ext>
            </a:extLst>
          </p:cNvPr>
          <p:cNvSpPr>
            <a:spLocks noGrp="1"/>
          </p:cNvSpPr>
          <p:nvPr>
            <p:ph type="title"/>
          </p:nvPr>
        </p:nvSpPr>
        <p:spPr/>
        <p:txBody>
          <a:bodyPr/>
          <a:lstStyle/>
          <a:p>
            <a:r>
              <a:rPr lang="en-US" dirty="0"/>
              <a:t>Central Limit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CB25B7-17E4-4041-ADB4-2D492621328A}"/>
                  </a:ext>
                </a:extLst>
              </p:cNvPr>
              <p:cNvSpPr>
                <a:spLocks noGrp="1"/>
              </p:cNvSpPr>
              <p:nvPr>
                <p:ph sz="quarter" idx="10"/>
              </p:nvPr>
            </p:nvSpPr>
            <p:spPr>
              <a:xfrm>
                <a:off x="539496" y="1435608"/>
                <a:ext cx="6622391" cy="5140406"/>
              </a:xfrm>
            </p:spPr>
            <p:txBody>
              <a:bodyPr>
                <a:normAutofit fontScale="85000" lnSpcReduction="10000"/>
              </a:bodyPr>
              <a:lstStyle/>
              <a:p>
                <a:pPr>
                  <a:lnSpc>
                    <a:spcPct val="110000"/>
                  </a:lnSpc>
                </a:pPr>
                <a:r>
                  <a:rPr lang="en-US" b="1" dirty="0"/>
                  <a:t>Interesting things happen when we take all possible samples of a population, calculate the mean of each, and plot them as a distribution. </a:t>
                </a:r>
              </a:p>
              <a:p>
                <a:pPr marL="342900" indent="-342900">
                  <a:lnSpc>
                    <a:spcPct val="110000"/>
                  </a:lnSpc>
                  <a:buAutoNum type="arabicParenR"/>
                </a:pPr>
                <a:r>
                  <a:rPr lang="en-US" dirty="0"/>
                  <a:t>The mean of the sample means is equal to the population mean. </a:t>
                </a:r>
              </a:p>
              <a:p>
                <a:pPr>
                  <a:lnSpc>
                    <a:spcPct val="110000"/>
                  </a:lnSpc>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𝜇</m:t>
                          </m:r>
                        </m:e>
                        <m:sub>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𝑥</m:t>
                              </m:r>
                            </m:e>
                          </m:acc>
                        </m:sub>
                      </m:sSub>
                      <m:r>
                        <a:rPr lang="en-US" i="0" smtClean="0">
                          <a:latin typeface="Cambria Math" panose="02040503050406030204" pitchFamily="18" charset="0"/>
                        </a:rPr>
                        <m:t>=</m:t>
                      </m:r>
                      <m:r>
                        <a:rPr lang="en-US" i="1" smtClean="0">
                          <a:latin typeface="Cambria Math" panose="02040503050406030204" pitchFamily="18" charset="0"/>
                        </a:rPr>
                        <m:t>𝜇</m:t>
                      </m:r>
                    </m:oMath>
                  </m:oMathPara>
                </a14:m>
                <a:endParaRPr lang="en-US" dirty="0"/>
              </a:p>
              <a:p>
                <a:pPr marL="342900" indent="-342900">
                  <a:lnSpc>
                    <a:spcPct val="110000"/>
                  </a:lnSpc>
                  <a:buFont typeface="+mj-lt"/>
                  <a:buAutoNum type="arabicParenR" startAt="2"/>
                </a:pPr>
                <a:r>
                  <a:rPr lang="en-US" dirty="0"/>
                  <a:t>The standard deviation of the sample means equals the population standard deviation divided by the square root of </a:t>
                </a:r>
                <a14:m>
                  <m:oMath xmlns:m="http://schemas.openxmlformats.org/officeDocument/2006/math">
                    <m:r>
                      <a:rPr lang="en-US" i="1" dirty="0" smtClean="0">
                        <a:latin typeface="Cambria Math" panose="02040503050406030204" pitchFamily="18" charset="0"/>
                      </a:rPr>
                      <m:t>𝑛</m:t>
                    </m:r>
                  </m:oMath>
                </a14:m>
                <a:r>
                  <a:rPr lang="en-US" dirty="0"/>
                  <a:t>. </a:t>
                </a:r>
              </a:p>
              <a:p>
                <a:pPr>
                  <a:lnSpc>
                    <a:spcPct val="110000"/>
                  </a:lnSpc>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smtClean="0">
                              <a:latin typeface="Cambria Math" panose="02040503050406030204" pitchFamily="18" charset="0"/>
                            </a:rPr>
                            <m:t>𝜎</m:t>
                          </m:r>
                        </m:e>
                        <m:sub>
                          <m:acc>
                            <m:accPr>
                              <m:chr m:val="̅"/>
                              <m:ctrlPr>
                                <a:rPr lang="en-US" i="1" dirty="0" smtClean="0">
                                  <a:solidFill>
                                    <a:srgbClr val="836967"/>
                                  </a:solidFill>
                                  <a:latin typeface="Cambria Math" panose="02040503050406030204" pitchFamily="18" charset="0"/>
                                </a:rPr>
                              </m:ctrlPr>
                            </m:accPr>
                            <m:e>
                              <m:r>
                                <a:rPr lang="en-US" i="1" dirty="0" smtClean="0">
                                  <a:latin typeface="Cambria Math" panose="02040503050406030204" pitchFamily="18" charset="0"/>
                                </a:rPr>
                                <m:t>𝑥</m:t>
                              </m:r>
                            </m:e>
                          </m:acc>
                        </m:sub>
                      </m:sSub>
                      <m:r>
                        <a:rPr lang="en-US" i="0" dirty="0" smtClean="0">
                          <a:latin typeface="Cambria Math" panose="02040503050406030204" pitchFamily="18" charset="0"/>
                        </a:rPr>
                        <m:t>=</m:t>
                      </m:r>
                      <m:f>
                        <m:fPr>
                          <m:ctrlPr>
                            <a:rPr lang="en-US" i="1" dirty="0" smtClean="0">
                              <a:solidFill>
                                <a:srgbClr val="836967"/>
                              </a:solidFill>
                              <a:latin typeface="Cambria Math" panose="02040503050406030204" pitchFamily="18" charset="0"/>
                            </a:rPr>
                          </m:ctrlPr>
                        </m:fPr>
                        <m:num>
                          <m:r>
                            <a:rPr lang="en-US" i="1" dirty="0" smtClean="0">
                              <a:latin typeface="Cambria Math" panose="02040503050406030204" pitchFamily="18" charset="0"/>
                            </a:rPr>
                            <m:t>𝜎</m:t>
                          </m:r>
                        </m:num>
                        <m:den>
                          <m:rad>
                            <m:radPr>
                              <m:degHide m:val="on"/>
                              <m:ctrlPr>
                                <a:rPr lang="en-US" i="1" dirty="0" smtClean="0">
                                  <a:solidFill>
                                    <a:srgbClr val="836967"/>
                                  </a:solidFill>
                                  <a:latin typeface="Cambria Math" panose="02040503050406030204" pitchFamily="18" charset="0"/>
                                </a:rPr>
                              </m:ctrlPr>
                            </m:radPr>
                            <m:deg/>
                            <m:e>
                              <m:r>
                                <a:rPr lang="en-US" i="1" dirty="0" smtClean="0">
                                  <a:latin typeface="Cambria Math" panose="02040503050406030204" pitchFamily="18" charset="0"/>
                                </a:rPr>
                                <m:t>𝑛</m:t>
                              </m:r>
                            </m:e>
                          </m:rad>
                        </m:den>
                      </m:f>
                    </m:oMath>
                  </m:oMathPara>
                </a14:m>
                <a:endParaRPr lang="en-US" dirty="0"/>
              </a:p>
              <a:p>
                <a:pPr>
                  <a:lnSpc>
                    <a:spcPct val="110000"/>
                  </a:lnSpc>
                </a:pPr>
                <a:r>
                  <a:rPr lang="en-US" dirty="0"/>
                  <a:t>3) If the population is normal then the sample means will be normal. </a:t>
                </a:r>
              </a:p>
              <a:p>
                <a:pPr>
                  <a:lnSpc>
                    <a:spcPct val="110000"/>
                  </a:lnSpc>
                </a:pPr>
                <a:r>
                  <a:rPr lang="en-US" b="1" dirty="0">
                    <a:solidFill>
                      <a:srgbClr val="FF0000"/>
                    </a:solidFill>
                  </a:rPr>
                  <a:t>4) If the population is not normal, but the sample size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is greater than 30, the sample means will still form a normal distribution! </a:t>
                </a:r>
              </a:p>
              <a:p>
                <a:pPr>
                  <a:lnSpc>
                    <a:spcPct val="110000"/>
                  </a:lnSpc>
                </a:pPr>
                <a:r>
                  <a:rPr lang="en-US" b="1" dirty="0">
                    <a:solidFill>
                      <a:schemeClr val="tx1"/>
                    </a:solidFill>
                  </a:rPr>
                  <a:t>Why is all the above important? It is the </a:t>
                </a:r>
                <a:r>
                  <a:rPr lang="en-US" b="1" dirty="0">
                    <a:solidFill>
                      <a:srgbClr val="FF0000"/>
                    </a:solidFill>
                  </a:rPr>
                  <a:t>central limit theorem</a:t>
                </a:r>
                <a:r>
                  <a:rPr lang="en-US" b="1" dirty="0">
                    <a:solidFill>
                      <a:schemeClr val="tx1"/>
                    </a:solidFill>
                  </a:rPr>
                  <a:t>, and it allows us to infer useful things about the population based on samples, even for non-normal populations. </a:t>
                </a:r>
              </a:p>
            </p:txBody>
          </p:sp>
        </mc:Choice>
        <mc:Fallback xmlns="">
          <p:sp>
            <p:nvSpPr>
              <p:cNvPr id="3" name="Content Placeholder 2">
                <a:extLst>
                  <a:ext uri="{FF2B5EF4-FFF2-40B4-BE49-F238E27FC236}">
                    <a16:creationId xmlns:a16="http://schemas.microsoft.com/office/drawing/2014/main" id="{5DCB25B7-17E4-4041-ADB4-2D492621328A}"/>
                  </a:ext>
                </a:extLst>
              </p:cNvPr>
              <p:cNvSpPr>
                <a:spLocks noGrp="1" noRot="1" noChangeAspect="1" noMove="1" noResize="1" noEditPoints="1" noAdjustHandles="1" noChangeArrowheads="1" noChangeShapeType="1" noTextEdit="1"/>
              </p:cNvSpPr>
              <p:nvPr>
                <p:ph sz="quarter" idx="10"/>
              </p:nvPr>
            </p:nvSpPr>
            <p:spPr>
              <a:xfrm>
                <a:off x="539496" y="1435608"/>
                <a:ext cx="6622391" cy="5140406"/>
              </a:xfrm>
              <a:blipFill>
                <a:blip r:embed="rId3"/>
                <a:stretch>
                  <a:fillRect l="-552" t="-356" r="-645"/>
                </a:stretch>
              </a:blipFill>
            </p:spPr>
            <p:txBody>
              <a:bodyPr/>
              <a:lstStyle/>
              <a:p>
                <a:r>
                  <a:rPr lang="en-US">
                    <a:noFill/>
                  </a:rPr>
                  <a:t> </a:t>
                </a:r>
              </a:p>
            </p:txBody>
          </p:sp>
        </mc:Fallback>
      </mc:AlternateContent>
      <p:pic>
        <p:nvPicPr>
          <p:cNvPr id="5" name="Picture 6" descr="Graph Preview">
            <a:extLst>
              <a:ext uri="{FF2B5EF4-FFF2-40B4-BE49-F238E27FC236}">
                <a16:creationId xmlns:a16="http://schemas.microsoft.com/office/drawing/2014/main" id="{6CF32C62-611E-45DE-B4A5-E3C40316AD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18" t="72495" r="23245"/>
          <a:stretch/>
        </p:blipFill>
        <p:spPr bwMode="auto">
          <a:xfrm>
            <a:off x="7487519" y="1435608"/>
            <a:ext cx="4092144" cy="136338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E671721-1480-4571-AD4B-9559BC2CDEA8}"/>
              </a:ext>
            </a:extLst>
          </p:cNvPr>
          <p:cNvCxnSpPr/>
          <p:nvPr/>
        </p:nvCxnSpPr>
        <p:spPr>
          <a:xfrm>
            <a:off x="7487519" y="3219564"/>
            <a:ext cx="4092144" cy="0"/>
          </a:xfrm>
          <a:prstGeom prst="line">
            <a:avLst/>
          </a:prstGeom>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01744448-07AE-4313-B5C9-887B70D06FE0}"/>
              </a:ext>
            </a:extLst>
          </p:cNvPr>
          <p:cNvSpPr/>
          <p:nvPr/>
        </p:nvSpPr>
        <p:spPr>
          <a:xfrm>
            <a:off x="8141993" y="318262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7FE3289-AD50-4C24-826D-B1732FC11E2A}"/>
              </a:ext>
            </a:extLst>
          </p:cNvPr>
          <p:cNvSpPr/>
          <p:nvPr/>
        </p:nvSpPr>
        <p:spPr>
          <a:xfrm>
            <a:off x="8974805" y="318262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A2ACC4E-8EE7-4150-B1F5-7720A2E0BAAD}"/>
              </a:ext>
            </a:extLst>
          </p:cNvPr>
          <p:cNvSpPr/>
          <p:nvPr/>
        </p:nvSpPr>
        <p:spPr>
          <a:xfrm>
            <a:off x="8522292" y="3182627"/>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ECD99D7-5D77-4CFB-B654-358A31EB318E}"/>
              </a:ext>
            </a:extLst>
          </p:cNvPr>
          <p:cNvSpPr/>
          <p:nvPr/>
        </p:nvSpPr>
        <p:spPr>
          <a:xfrm>
            <a:off x="10063156" y="318262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B329050-4558-4799-A123-C5F141CBB15F}"/>
              </a:ext>
            </a:extLst>
          </p:cNvPr>
          <p:cNvSpPr/>
          <p:nvPr/>
        </p:nvSpPr>
        <p:spPr>
          <a:xfrm>
            <a:off x="10895968" y="3182625"/>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CBF8D9C-D159-4D12-834C-EF7A5BAB5315}"/>
              </a:ext>
            </a:extLst>
          </p:cNvPr>
          <p:cNvCxnSpPr/>
          <p:nvPr/>
        </p:nvCxnSpPr>
        <p:spPr>
          <a:xfrm>
            <a:off x="9458036" y="3118812"/>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0FC4AA-AC73-4A65-A669-73A97CD8DCED}"/>
              </a:ext>
            </a:extLst>
          </p:cNvPr>
          <p:cNvCxnSpPr/>
          <p:nvPr/>
        </p:nvCxnSpPr>
        <p:spPr>
          <a:xfrm>
            <a:off x="7487519" y="3635671"/>
            <a:ext cx="4092144" cy="0"/>
          </a:xfrm>
          <a:prstGeom prst="line">
            <a:avLst/>
          </a:prstGeom>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2E19A5DE-DC65-4B14-8CCA-A4EA5D181596}"/>
              </a:ext>
            </a:extLst>
          </p:cNvPr>
          <p:cNvSpPr/>
          <p:nvPr/>
        </p:nvSpPr>
        <p:spPr>
          <a:xfrm>
            <a:off x="9533591" y="3597107"/>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E667CD7-2FBF-4017-B538-1DB9AAEF5AF0}"/>
              </a:ext>
            </a:extLst>
          </p:cNvPr>
          <p:cNvSpPr/>
          <p:nvPr/>
        </p:nvSpPr>
        <p:spPr>
          <a:xfrm>
            <a:off x="9232702" y="3603800"/>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D0D37A9-86C9-45F8-BA8E-A932C4928CFF}"/>
              </a:ext>
            </a:extLst>
          </p:cNvPr>
          <p:cNvSpPr/>
          <p:nvPr/>
        </p:nvSpPr>
        <p:spPr>
          <a:xfrm>
            <a:off x="10063156" y="3598733"/>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C8822E-54A7-477E-9354-2CA9770D817C}"/>
              </a:ext>
            </a:extLst>
          </p:cNvPr>
          <p:cNvSpPr/>
          <p:nvPr/>
        </p:nvSpPr>
        <p:spPr>
          <a:xfrm>
            <a:off x="8997673" y="3603800"/>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9F727A0E-9BEB-44A6-941E-FB71CCB18CF5}"/>
              </a:ext>
            </a:extLst>
          </p:cNvPr>
          <p:cNvCxnSpPr/>
          <p:nvPr/>
        </p:nvCxnSpPr>
        <p:spPr>
          <a:xfrm>
            <a:off x="9119369" y="3534917"/>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DAA85967-CA0C-4FD6-93D3-59A66441713A}"/>
              </a:ext>
            </a:extLst>
          </p:cNvPr>
          <p:cNvSpPr/>
          <p:nvPr/>
        </p:nvSpPr>
        <p:spPr>
          <a:xfrm>
            <a:off x="7977635" y="3597107"/>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0237DF3E-2D04-44D9-8687-F43756F1650A}"/>
              </a:ext>
            </a:extLst>
          </p:cNvPr>
          <p:cNvCxnSpPr/>
          <p:nvPr/>
        </p:nvCxnSpPr>
        <p:spPr>
          <a:xfrm>
            <a:off x="7487519" y="4067717"/>
            <a:ext cx="4092144" cy="0"/>
          </a:xfrm>
          <a:prstGeom prst="line">
            <a:avLst/>
          </a:prstGeom>
        </p:spPr>
        <p:style>
          <a:lnRef idx="1">
            <a:schemeClr val="dk1"/>
          </a:lnRef>
          <a:fillRef idx="0">
            <a:schemeClr val="dk1"/>
          </a:fillRef>
          <a:effectRef idx="0">
            <a:schemeClr val="dk1"/>
          </a:effectRef>
          <a:fontRef idx="minor">
            <a:schemeClr val="tx1"/>
          </a:fontRef>
        </p:style>
      </p:cxnSp>
      <p:sp>
        <p:nvSpPr>
          <p:cNvPr id="34" name="Oval 33">
            <a:extLst>
              <a:ext uri="{FF2B5EF4-FFF2-40B4-BE49-F238E27FC236}">
                <a16:creationId xmlns:a16="http://schemas.microsoft.com/office/drawing/2014/main" id="{717D6AC5-DD5D-4EA8-AF18-BBEE3BB097B4}"/>
              </a:ext>
            </a:extLst>
          </p:cNvPr>
          <p:cNvSpPr/>
          <p:nvPr/>
        </p:nvSpPr>
        <p:spPr>
          <a:xfrm>
            <a:off x="9752718" y="4028095"/>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7842571-2B31-453D-8F84-68B9BDD9647D}"/>
              </a:ext>
            </a:extLst>
          </p:cNvPr>
          <p:cNvSpPr/>
          <p:nvPr/>
        </p:nvSpPr>
        <p:spPr>
          <a:xfrm>
            <a:off x="9056923" y="4029153"/>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39639D0-1BA5-4FB4-9BDA-FA975B450B77}"/>
              </a:ext>
            </a:extLst>
          </p:cNvPr>
          <p:cNvSpPr/>
          <p:nvPr/>
        </p:nvSpPr>
        <p:spPr>
          <a:xfrm>
            <a:off x="10180659" y="402395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ECAF6FD-EE25-4E25-AF4F-AC39432B6F69}"/>
              </a:ext>
            </a:extLst>
          </p:cNvPr>
          <p:cNvSpPr/>
          <p:nvPr/>
        </p:nvSpPr>
        <p:spPr>
          <a:xfrm>
            <a:off x="8827712" y="403584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6EB5E12D-7AE5-4E5D-8789-FAF66BA1D188}"/>
              </a:ext>
            </a:extLst>
          </p:cNvPr>
          <p:cNvCxnSpPr/>
          <p:nvPr/>
        </p:nvCxnSpPr>
        <p:spPr>
          <a:xfrm>
            <a:off x="9268808" y="3969195"/>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62309A3-7F53-462A-8588-8ACB6080A4F2}"/>
              </a:ext>
            </a:extLst>
          </p:cNvPr>
          <p:cNvSpPr/>
          <p:nvPr/>
        </p:nvSpPr>
        <p:spPr>
          <a:xfrm>
            <a:off x="8325021" y="4029153"/>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56B2D9D6-B23E-40C2-B958-304272467C24}"/>
              </a:ext>
            </a:extLst>
          </p:cNvPr>
          <p:cNvCxnSpPr/>
          <p:nvPr/>
        </p:nvCxnSpPr>
        <p:spPr>
          <a:xfrm>
            <a:off x="7487519" y="4484909"/>
            <a:ext cx="4092144" cy="0"/>
          </a:xfrm>
          <a:prstGeom prst="line">
            <a:avLst/>
          </a:prstGeom>
        </p:spPr>
        <p:style>
          <a:lnRef idx="1">
            <a:schemeClr val="dk1"/>
          </a:lnRef>
          <a:fillRef idx="0">
            <a:schemeClr val="dk1"/>
          </a:fillRef>
          <a:effectRef idx="0">
            <a:schemeClr val="dk1"/>
          </a:effectRef>
          <a:fontRef idx="minor">
            <a:schemeClr val="tx1"/>
          </a:fontRef>
        </p:style>
      </p:cxnSp>
      <p:sp>
        <p:nvSpPr>
          <p:cNvPr id="41" name="Oval 40">
            <a:extLst>
              <a:ext uri="{FF2B5EF4-FFF2-40B4-BE49-F238E27FC236}">
                <a16:creationId xmlns:a16="http://schemas.microsoft.com/office/drawing/2014/main" id="{5783FBA3-1465-4798-888B-22B3A4D7A61E}"/>
              </a:ext>
            </a:extLst>
          </p:cNvPr>
          <p:cNvSpPr/>
          <p:nvPr/>
        </p:nvSpPr>
        <p:spPr>
          <a:xfrm>
            <a:off x="10201480" y="444528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A2DE105-F3D9-4141-A52D-DD73B49F5F45}"/>
              </a:ext>
            </a:extLst>
          </p:cNvPr>
          <p:cNvSpPr/>
          <p:nvPr/>
        </p:nvSpPr>
        <p:spPr>
          <a:xfrm>
            <a:off x="9930345" y="444110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0B6DD15-DEE8-400E-8122-B39036B70E16}"/>
              </a:ext>
            </a:extLst>
          </p:cNvPr>
          <p:cNvSpPr/>
          <p:nvPr/>
        </p:nvSpPr>
        <p:spPr>
          <a:xfrm>
            <a:off x="11339623" y="4445287"/>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DB5C487-8DF6-4A37-A772-42551E536D71}"/>
              </a:ext>
            </a:extLst>
          </p:cNvPr>
          <p:cNvSpPr/>
          <p:nvPr/>
        </p:nvSpPr>
        <p:spPr>
          <a:xfrm>
            <a:off x="8640475" y="4445285"/>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454A8C64-64D3-421D-80E1-52249174AA7C}"/>
              </a:ext>
            </a:extLst>
          </p:cNvPr>
          <p:cNvCxnSpPr/>
          <p:nvPr/>
        </p:nvCxnSpPr>
        <p:spPr>
          <a:xfrm>
            <a:off x="9824931" y="4378918"/>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FE8B3D80-AB0A-42AF-9016-39C8C7F27F8C}"/>
              </a:ext>
            </a:extLst>
          </p:cNvPr>
          <p:cNvSpPr/>
          <p:nvPr/>
        </p:nvSpPr>
        <p:spPr>
          <a:xfrm>
            <a:off x="8263927" y="444857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BB4BBE1F-C8FD-4CB0-B8C7-10FF72FBD433}"/>
              </a:ext>
            </a:extLst>
          </p:cNvPr>
          <p:cNvCxnSpPr/>
          <p:nvPr/>
        </p:nvCxnSpPr>
        <p:spPr>
          <a:xfrm>
            <a:off x="7487519" y="4879049"/>
            <a:ext cx="4092144" cy="0"/>
          </a:xfrm>
          <a:prstGeom prst="line">
            <a:avLst/>
          </a:prstGeom>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4CA549A9-D3DE-4832-AB7E-BF0FA03D0EF9}"/>
              </a:ext>
            </a:extLst>
          </p:cNvPr>
          <p:cNvSpPr/>
          <p:nvPr/>
        </p:nvSpPr>
        <p:spPr>
          <a:xfrm>
            <a:off x="9453334" y="4849811"/>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2953F71-7017-4F0C-B677-895366AE24C6}"/>
              </a:ext>
            </a:extLst>
          </p:cNvPr>
          <p:cNvSpPr/>
          <p:nvPr/>
        </p:nvSpPr>
        <p:spPr>
          <a:xfrm>
            <a:off x="10074090" y="4847170"/>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DA17030-FB9A-4366-8667-C4100FA67442}"/>
              </a:ext>
            </a:extLst>
          </p:cNvPr>
          <p:cNvSpPr/>
          <p:nvPr/>
        </p:nvSpPr>
        <p:spPr>
          <a:xfrm>
            <a:off x="8829516" y="4840074"/>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46B6223-5BBA-415E-A22A-E59887EBFBE3}"/>
              </a:ext>
            </a:extLst>
          </p:cNvPr>
          <p:cNvSpPr/>
          <p:nvPr/>
        </p:nvSpPr>
        <p:spPr>
          <a:xfrm>
            <a:off x="8049848" y="484271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876113B-2D4A-4E06-A92F-BD6ADF5CD2DF}"/>
              </a:ext>
            </a:extLst>
          </p:cNvPr>
          <p:cNvCxnSpPr/>
          <p:nvPr/>
        </p:nvCxnSpPr>
        <p:spPr>
          <a:xfrm>
            <a:off x="8974805" y="4793514"/>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94B3529D-11EC-4E40-8594-26C2815B0F29}"/>
              </a:ext>
            </a:extLst>
          </p:cNvPr>
          <p:cNvSpPr/>
          <p:nvPr/>
        </p:nvSpPr>
        <p:spPr>
          <a:xfrm>
            <a:off x="7733770" y="4849812"/>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9522363D-9551-4DA6-ACB8-8B9D47A43FDC}"/>
              </a:ext>
            </a:extLst>
          </p:cNvPr>
          <p:cNvCxnSpPr/>
          <p:nvPr/>
        </p:nvCxnSpPr>
        <p:spPr>
          <a:xfrm>
            <a:off x="7514177" y="5287375"/>
            <a:ext cx="4092144" cy="0"/>
          </a:xfrm>
          <a:prstGeom prst="line">
            <a:avLst/>
          </a:prstGeom>
        </p:spPr>
        <p:style>
          <a:lnRef idx="1">
            <a:schemeClr val="dk1"/>
          </a:lnRef>
          <a:fillRef idx="0">
            <a:schemeClr val="dk1"/>
          </a:fillRef>
          <a:effectRef idx="0">
            <a:schemeClr val="dk1"/>
          </a:effectRef>
          <a:fontRef idx="minor">
            <a:schemeClr val="tx1"/>
          </a:fontRef>
        </p:style>
      </p:cxnSp>
      <p:sp>
        <p:nvSpPr>
          <p:cNvPr id="55" name="Oval 54">
            <a:extLst>
              <a:ext uri="{FF2B5EF4-FFF2-40B4-BE49-F238E27FC236}">
                <a16:creationId xmlns:a16="http://schemas.microsoft.com/office/drawing/2014/main" id="{93F790AC-5578-4121-B09D-81ED7F08A3F4}"/>
              </a:ext>
            </a:extLst>
          </p:cNvPr>
          <p:cNvSpPr/>
          <p:nvPr/>
        </p:nvSpPr>
        <p:spPr>
          <a:xfrm>
            <a:off x="10412300" y="5252639"/>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70159E2-3428-4D9A-9254-36EBC16A75F5}"/>
              </a:ext>
            </a:extLst>
          </p:cNvPr>
          <p:cNvSpPr/>
          <p:nvPr/>
        </p:nvSpPr>
        <p:spPr>
          <a:xfrm>
            <a:off x="11033056" y="524999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BEA30FD-71E5-4E08-A1D8-57F4C754C61A}"/>
              </a:ext>
            </a:extLst>
          </p:cNvPr>
          <p:cNvSpPr/>
          <p:nvPr/>
        </p:nvSpPr>
        <p:spPr>
          <a:xfrm>
            <a:off x="10165373" y="524999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2E7C3FF-881F-411D-8E4B-1865A5E2011C}"/>
              </a:ext>
            </a:extLst>
          </p:cNvPr>
          <p:cNvSpPr/>
          <p:nvPr/>
        </p:nvSpPr>
        <p:spPr>
          <a:xfrm>
            <a:off x="9580723" y="524999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658D8F3B-3479-4B7D-A6D0-7FDB92ABB5C1}"/>
              </a:ext>
            </a:extLst>
          </p:cNvPr>
          <p:cNvCxnSpPr/>
          <p:nvPr/>
        </p:nvCxnSpPr>
        <p:spPr>
          <a:xfrm>
            <a:off x="10274615" y="5187808"/>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541221C5-6E1A-45CE-8967-64C05B0980A3}"/>
              </a:ext>
            </a:extLst>
          </p:cNvPr>
          <p:cNvSpPr/>
          <p:nvPr/>
        </p:nvSpPr>
        <p:spPr>
          <a:xfrm>
            <a:off x="8199606" y="5258135"/>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97A41703-9FC7-44E7-A683-B3C5FC3CD52C}"/>
              </a:ext>
            </a:extLst>
          </p:cNvPr>
          <p:cNvCxnSpPr/>
          <p:nvPr/>
        </p:nvCxnSpPr>
        <p:spPr>
          <a:xfrm>
            <a:off x="7487519" y="5730988"/>
            <a:ext cx="4092144" cy="0"/>
          </a:xfrm>
          <a:prstGeom prst="line">
            <a:avLst/>
          </a:prstGeom>
        </p:spPr>
        <p:style>
          <a:lnRef idx="1">
            <a:schemeClr val="dk1"/>
          </a:lnRef>
          <a:fillRef idx="0">
            <a:schemeClr val="dk1"/>
          </a:fillRef>
          <a:effectRef idx="0">
            <a:schemeClr val="dk1"/>
          </a:effectRef>
          <a:fontRef idx="minor">
            <a:schemeClr val="tx1"/>
          </a:fontRef>
        </p:style>
      </p:cxnSp>
      <p:sp>
        <p:nvSpPr>
          <p:cNvPr id="62" name="Oval 61">
            <a:extLst>
              <a:ext uri="{FF2B5EF4-FFF2-40B4-BE49-F238E27FC236}">
                <a16:creationId xmlns:a16="http://schemas.microsoft.com/office/drawing/2014/main" id="{922D4A9C-DB7D-49A2-87EA-849E09425AAA}"/>
              </a:ext>
            </a:extLst>
          </p:cNvPr>
          <p:cNvSpPr/>
          <p:nvPr/>
        </p:nvSpPr>
        <p:spPr>
          <a:xfrm>
            <a:off x="9848735" y="5693611"/>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5B6FC5A-0957-4F21-8B62-5D5393897B16}"/>
              </a:ext>
            </a:extLst>
          </p:cNvPr>
          <p:cNvSpPr/>
          <p:nvPr/>
        </p:nvSpPr>
        <p:spPr>
          <a:xfrm>
            <a:off x="10658495" y="5689752"/>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E57D941-4F83-45B4-9797-7E132DD007AA}"/>
              </a:ext>
            </a:extLst>
          </p:cNvPr>
          <p:cNvSpPr/>
          <p:nvPr/>
        </p:nvSpPr>
        <p:spPr>
          <a:xfrm>
            <a:off x="9112207" y="5693611"/>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5CD2032-3A1A-44EB-B0F7-A38B04ACE488}"/>
              </a:ext>
            </a:extLst>
          </p:cNvPr>
          <p:cNvSpPr/>
          <p:nvPr/>
        </p:nvSpPr>
        <p:spPr>
          <a:xfrm>
            <a:off x="8527557" y="5693611"/>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EEF6014F-5DC7-403E-9C78-EB0E80EED20B}"/>
              </a:ext>
            </a:extLst>
          </p:cNvPr>
          <p:cNvCxnSpPr/>
          <p:nvPr/>
        </p:nvCxnSpPr>
        <p:spPr>
          <a:xfrm>
            <a:off x="9249847" y="5603226"/>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9D861972-1876-47FE-950E-87C42D2A583A}"/>
              </a:ext>
            </a:extLst>
          </p:cNvPr>
          <p:cNvSpPr/>
          <p:nvPr/>
        </p:nvSpPr>
        <p:spPr>
          <a:xfrm>
            <a:off x="8172948" y="570174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E6D819F6-8E17-49F8-A2A4-63A62F7C7EC8}"/>
              </a:ext>
            </a:extLst>
          </p:cNvPr>
          <p:cNvCxnSpPr/>
          <p:nvPr/>
        </p:nvCxnSpPr>
        <p:spPr>
          <a:xfrm>
            <a:off x="7479475" y="6200457"/>
            <a:ext cx="4092144" cy="0"/>
          </a:xfrm>
          <a:prstGeom prst="line">
            <a:avLst/>
          </a:prstGeom>
        </p:spPr>
        <p:style>
          <a:lnRef idx="1">
            <a:schemeClr val="dk1"/>
          </a:lnRef>
          <a:fillRef idx="0">
            <a:schemeClr val="dk1"/>
          </a:fillRef>
          <a:effectRef idx="0">
            <a:schemeClr val="dk1"/>
          </a:effectRef>
          <a:fontRef idx="minor">
            <a:schemeClr val="tx1"/>
          </a:fontRef>
        </p:style>
      </p:cxnSp>
      <p:sp>
        <p:nvSpPr>
          <p:cNvPr id="69" name="Oval 68">
            <a:extLst>
              <a:ext uri="{FF2B5EF4-FFF2-40B4-BE49-F238E27FC236}">
                <a16:creationId xmlns:a16="http://schemas.microsoft.com/office/drawing/2014/main" id="{A85BB633-8BA1-4A21-94FE-F987660F0D05}"/>
              </a:ext>
            </a:extLst>
          </p:cNvPr>
          <p:cNvSpPr/>
          <p:nvPr/>
        </p:nvSpPr>
        <p:spPr>
          <a:xfrm>
            <a:off x="10960843" y="6163080"/>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F91304C-961F-4244-9988-29DE2E2BDAEE}"/>
              </a:ext>
            </a:extLst>
          </p:cNvPr>
          <p:cNvSpPr/>
          <p:nvPr/>
        </p:nvSpPr>
        <p:spPr>
          <a:xfrm>
            <a:off x="11454015" y="617121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809A356-9A7C-4A67-B38A-39AE3A87DDBA}"/>
              </a:ext>
            </a:extLst>
          </p:cNvPr>
          <p:cNvSpPr/>
          <p:nvPr/>
        </p:nvSpPr>
        <p:spPr>
          <a:xfrm>
            <a:off x="9790058" y="6167971"/>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87D932B3-C8AF-4B0A-8855-E7CAC693D862}"/>
              </a:ext>
            </a:extLst>
          </p:cNvPr>
          <p:cNvSpPr/>
          <p:nvPr/>
        </p:nvSpPr>
        <p:spPr>
          <a:xfrm>
            <a:off x="8863818" y="6163079"/>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0E4CA376-F50E-4E5F-A16D-AC284E37E18E}"/>
              </a:ext>
            </a:extLst>
          </p:cNvPr>
          <p:cNvCxnSpPr/>
          <p:nvPr/>
        </p:nvCxnSpPr>
        <p:spPr>
          <a:xfrm>
            <a:off x="10240785" y="6100889"/>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D9D92D7B-EC59-4F2A-BDB2-C4DAFA2122F4}"/>
              </a:ext>
            </a:extLst>
          </p:cNvPr>
          <p:cNvSpPr/>
          <p:nvPr/>
        </p:nvSpPr>
        <p:spPr>
          <a:xfrm>
            <a:off x="9421929" y="617121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608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148B-6E52-42C7-8056-8C9BC7597921}"/>
              </a:ext>
            </a:extLst>
          </p:cNvPr>
          <p:cNvSpPr>
            <a:spLocks noGrp="1"/>
          </p:cNvSpPr>
          <p:nvPr>
            <p:ph type="title"/>
          </p:nvPr>
        </p:nvSpPr>
        <p:spPr/>
        <p:txBody>
          <a:bodyPr/>
          <a:lstStyle/>
          <a:p>
            <a:r>
              <a:rPr lang="en-US" dirty="0"/>
              <a:t>Central Limit Theorem</a:t>
            </a:r>
          </a:p>
        </p:txBody>
      </p:sp>
      <p:sp>
        <p:nvSpPr>
          <p:cNvPr id="5" name="Content Placeholder 2">
            <a:extLst>
              <a:ext uri="{FF2B5EF4-FFF2-40B4-BE49-F238E27FC236}">
                <a16:creationId xmlns:a16="http://schemas.microsoft.com/office/drawing/2014/main" id="{B146E65D-239E-4BEE-AD66-11FA1D53A0E8}"/>
              </a:ext>
            </a:extLst>
          </p:cNvPr>
          <p:cNvSpPr>
            <a:spLocks noGrp="1"/>
          </p:cNvSpPr>
          <p:nvPr>
            <p:ph sz="quarter" idx="10"/>
          </p:nvPr>
        </p:nvSpPr>
        <p:spPr>
          <a:xfrm>
            <a:off x="539496" y="1435608"/>
            <a:ext cx="10416878" cy="5140406"/>
          </a:xfrm>
        </p:spPr>
        <p:txBody>
          <a:bodyPr>
            <a:normAutofit/>
          </a:bodyPr>
          <a:lstStyle/>
          <a:p>
            <a:r>
              <a:rPr lang="en-US" b="1" dirty="0">
                <a:solidFill>
                  <a:schemeClr val="tx1"/>
                </a:solidFill>
              </a:rPr>
              <a:t>Below we generate uniformly random numbers between 0.0 and 1.0 as groups of samples and take their means. </a:t>
            </a:r>
          </a:p>
          <a:p>
            <a:r>
              <a:rPr lang="en-US" dirty="0">
                <a:solidFill>
                  <a:schemeClr val="tx1"/>
                </a:solidFill>
              </a:rPr>
              <a:t>Notice when the sample size is at least 30 we start getting a normal distribution of the means, even though the numbers are from a population that is uniform and not normal. </a:t>
            </a:r>
          </a:p>
          <a:p>
            <a:endParaRPr lang="en-US" dirty="0">
              <a:solidFill>
                <a:schemeClr val="tx1"/>
              </a:solidFill>
            </a:endParaRPr>
          </a:p>
        </p:txBody>
      </p:sp>
      <p:pic>
        <p:nvPicPr>
          <p:cNvPr id="13" name="Picture 12" descr="Chart, histogram&#10;&#10;Description automatically generated">
            <a:extLst>
              <a:ext uri="{FF2B5EF4-FFF2-40B4-BE49-F238E27FC236}">
                <a16:creationId xmlns:a16="http://schemas.microsoft.com/office/drawing/2014/main" id="{6B59D455-E5AF-4669-ABB7-2887C5E9D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33" y="3986203"/>
            <a:ext cx="3540296" cy="2275904"/>
          </a:xfrm>
          <a:prstGeom prst="rect">
            <a:avLst/>
          </a:prstGeom>
        </p:spPr>
      </p:pic>
      <p:pic>
        <p:nvPicPr>
          <p:cNvPr id="14" name="Picture 13" descr="Chart, histogram&#10;&#10;Description automatically generated">
            <a:extLst>
              <a:ext uri="{FF2B5EF4-FFF2-40B4-BE49-F238E27FC236}">
                <a16:creationId xmlns:a16="http://schemas.microsoft.com/office/drawing/2014/main" id="{BB62431C-153A-4604-900D-CC6A7FFAF2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8760" y="3986202"/>
            <a:ext cx="3540296" cy="2275904"/>
          </a:xfrm>
          <a:prstGeom prst="rect">
            <a:avLst/>
          </a:prstGeom>
        </p:spPr>
      </p:pic>
      <p:pic>
        <p:nvPicPr>
          <p:cNvPr id="15" name="Picture 14" descr="Chart, histogram&#10;&#10;Description automatically generated">
            <a:extLst>
              <a:ext uri="{FF2B5EF4-FFF2-40B4-BE49-F238E27FC236}">
                <a16:creationId xmlns:a16="http://schemas.microsoft.com/office/drawing/2014/main" id="{D0B8828C-C147-4DFE-9ADE-A76C0857C4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3086" y="3986202"/>
            <a:ext cx="3540297" cy="2275905"/>
          </a:xfrm>
          <a:prstGeom prst="rect">
            <a:avLst/>
          </a:prstGeom>
        </p:spPr>
      </p:pic>
      <p:sp>
        <p:nvSpPr>
          <p:cNvPr id="18" name="TextBox 17">
            <a:extLst>
              <a:ext uri="{FF2B5EF4-FFF2-40B4-BE49-F238E27FC236}">
                <a16:creationId xmlns:a16="http://schemas.microsoft.com/office/drawing/2014/main" id="{87F40301-8563-4E62-B2C5-000FE431DCDE}"/>
              </a:ext>
            </a:extLst>
          </p:cNvPr>
          <p:cNvSpPr txBox="1"/>
          <p:nvPr/>
        </p:nvSpPr>
        <p:spPr>
          <a:xfrm>
            <a:off x="1593356" y="3589678"/>
            <a:ext cx="1637159" cy="334002"/>
          </a:xfrm>
          <a:prstGeom prst="rect">
            <a:avLst/>
          </a:prstGeom>
        </p:spPr>
        <p:txBody>
          <a:bodyPr vert="horz" wrap="square" lIns="91440" tIns="45720" rIns="91440" bIns="45720" rtlCol="0">
            <a:normAutofit fontScale="925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Sample size = 1</a:t>
            </a:r>
          </a:p>
        </p:txBody>
      </p:sp>
      <p:sp>
        <p:nvSpPr>
          <p:cNvPr id="19" name="TextBox 18">
            <a:extLst>
              <a:ext uri="{FF2B5EF4-FFF2-40B4-BE49-F238E27FC236}">
                <a16:creationId xmlns:a16="http://schemas.microsoft.com/office/drawing/2014/main" id="{8FEE1100-8B54-41CD-8307-1FB02814C618}"/>
              </a:ext>
            </a:extLst>
          </p:cNvPr>
          <p:cNvSpPr txBox="1"/>
          <p:nvPr/>
        </p:nvSpPr>
        <p:spPr>
          <a:xfrm>
            <a:off x="5330328" y="3589678"/>
            <a:ext cx="1637159" cy="334002"/>
          </a:xfrm>
          <a:prstGeom prst="rect">
            <a:avLst/>
          </a:prstGeom>
        </p:spPr>
        <p:txBody>
          <a:bodyPr vert="horz" wrap="square" lIns="91440" tIns="45720" rIns="91440" bIns="45720" rtlCol="0">
            <a:normAutofit fontScale="925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Sample size = 2</a:t>
            </a:r>
          </a:p>
        </p:txBody>
      </p:sp>
      <p:sp>
        <p:nvSpPr>
          <p:cNvPr id="20" name="TextBox 19">
            <a:extLst>
              <a:ext uri="{FF2B5EF4-FFF2-40B4-BE49-F238E27FC236}">
                <a16:creationId xmlns:a16="http://schemas.microsoft.com/office/drawing/2014/main" id="{0702F90E-E181-429C-8A05-8E2ECE333C97}"/>
              </a:ext>
            </a:extLst>
          </p:cNvPr>
          <p:cNvSpPr txBox="1"/>
          <p:nvPr/>
        </p:nvSpPr>
        <p:spPr>
          <a:xfrm>
            <a:off x="8994654" y="3589678"/>
            <a:ext cx="1637159" cy="334002"/>
          </a:xfrm>
          <a:prstGeom prst="rect">
            <a:avLst/>
          </a:prstGeom>
        </p:spPr>
        <p:txBody>
          <a:bodyPr vert="horz" wrap="square" lIns="91440" tIns="45720" rIns="91440" bIns="45720" rtlCol="0">
            <a:normAutofit fontScale="85000" lnSpcReduction="1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Sample size = 30</a:t>
            </a:r>
          </a:p>
        </p:txBody>
      </p:sp>
    </p:spTree>
    <p:extLst>
      <p:ext uri="{BB962C8B-B14F-4D97-AF65-F5344CB8AC3E}">
        <p14:creationId xmlns:p14="http://schemas.microsoft.com/office/powerpoint/2010/main" val="2003035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EA73-9412-4053-82CB-275773B62157}"/>
              </a:ext>
            </a:extLst>
          </p:cNvPr>
          <p:cNvSpPr>
            <a:spLocks noGrp="1"/>
          </p:cNvSpPr>
          <p:nvPr>
            <p:ph type="title"/>
          </p:nvPr>
        </p:nvSpPr>
        <p:spPr/>
        <p:txBody>
          <a:bodyPr/>
          <a:lstStyle/>
          <a:p>
            <a:r>
              <a:rPr lang="en-US" dirty="0"/>
              <a:t>Central Limit Theorem</a:t>
            </a:r>
          </a:p>
        </p:txBody>
      </p:sp>
      <p:sp>
        <p:nvSpPr>
          <p:cNvPr id="4" name="Rectangle 1">
            <a:extLst>
              <a:ext uri="{FF2B5EF4-FFF2-40B4-BE49-F238E27FC236}">
                <a16:creationId xmlns:a16="http://schemas.microsoft.com/office/drawing/2014/main" id="{421B34A8-8742-4823-87EB-EAA490048D39}"/>
              </a:ext>
            </a:extLst>
          </p:cNvPr>
          <p:cNvSpPr>
            <a:spLocks noChangeArrowheads="1"/>
          </p:cNvSpPr>
          <p:nvPr/>
        </p:nvSpPr>
        <p:spPr bwMode="auto">
          <a:xfrm>
            <a:off x="834093" y="1859138"/>
            <a:ext cx="10523813"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808080"/>
                </a:solidFill>
                <a:effectLst/>
                <a:latin typeface="JetBrains Mono"/>
              </a:rPr>
              <a:t># Samples of the uniform distribution will average out to a normal distribution.</a:t>
            </a:r>
            <a:br>
              <a:rPr kumimoji="0" lang="en-US" altLang="en-US" sz="1600" b="0" i="1" u="none" strike="noStrike" cap="none" normalizeH="0" baseline="0" dirty="0">
                <a:ln>
                  <a:noFill/>
                </a:ln>
                <a:solidFill>
                  <a:srgbClr val="808080"/>
                </a:solidFill>
                <a:effectLst/>
                <a:latin typeface="JetBrains Mono"/>
              </a:rPr>
            </a:br>
            <a:br>
              <a:rPr kumimoji="0" lang="en-US" altLang="en-US" sz="1600" b="0" i="1" u="none" strike="noStrike" cap="none" normalizeH="0" baseline="0" dirty="0">
                <a:ln>
                  <a:noFill/>
                </a:ln>
                <a:solidFill>
                  <a:srgbClr val="808080"/>
                </a:solidFill>
                <a:effectLst/>
                <a:latin typeface="JetBrains Mono"/>
              </a:rPr>
            </a:br>
            <a:r>
              <a:rPr kumimoji="0" lang="en-US" altLang="en-US" sz="1600" b="1" i="0" u="none" strike="noStrike" cap="none" normalizeH="0" baseline="0" dirty="0">
                <a:ln>
                  <a:noFill/>
                </a:ln>
                <a:solidFill>
                  <a:srgbClr val="000080"/>
                </a:solidFill>
                <a:effectLst/>
                <a:latin typeface="JetBrains Mono"/>
              </a:rPr>
              <a:t>import </a:t>
            </a:r>
            <a:r>
              <a:rPr kumimoji="0" lang="en-US" altLang="en-US" sz="1600" b="0" i="0" u="none" strike="noStrike" cap="none" normalizeH="0" baseline="0" dirty="0">
                <a:ln>
                  <a:noFill/>
                </a:ln>
                <a:solidFill>
                  <a:srgbClr val="000000"/>
                </a:solidFill>
                <a:effectLst/>
                <a:latin typeface="JetBrains Mono"/>
              </a:rPr>
              <a:t>random</a:t>
            </a:r>
            <a:br>
              <a:rPr kumimoji="0" lang="en-US" altLang="en-US" sz="1600" b="0" i="0" u="none" strike="noStrike" cap="none" normalizeH="0" baseline="0" dirty="0">
                <a:ln>
                  <a:noFill/>
                </a:ln>
                <a:solidFill>
                  <a:srgbClr val="000000"/>
                </a:solidFill>
                <a:effectLst/>
                <a:latin typeface="JetBrains Mono"/>
              </a:rPr>
            </a:br>
            <a:br>
              <a:rPr kumimoji="0" lang="en-US" altLang="en-US" sz="1600" b="0" i="0" u="none" strike="noStrike" cap="none" normalizeH="0" baseline="0" dirty="0">
                <a:ln>
                  <a:noFill/>
                </a:ln>
                <a:solidFill>
                  <a:srgbClr val="000000"/>
                </a:solidFill>
                <a:effectLst/>
                <a:latin typeface="JetBrains Mono"/>
              </a:rPr>
            </a:br>
            <a:r>
              <a:rPr kumimoji="0" lang="en-US" altLang="en-US" sz="1600" b="1" i="0" u="none" strike="noStrike" cap="none" normalizeH="0" baseline="0" dirty="0">
                <a:ln>
                  <a:noFill/>
                </a:ln>
                <a:solidFill>
                  <a:srgbClr val="000080"/>
                </a:solidFill>
                <a:effectLst/>
                <a:latin typeface="JetBrains Mono"/>
              </a:rPr>
              <a:t>import </a:t>
            </a:r>
            <a:r>
              <a:rPr kumimoji="0" lang="en-US" altLang="en-US" sz="1600" b="0" i="0" u="none" strike="noStrike" cap="none" normalizeH="0" baseline="0" dirty="0" err="1">
                <a:ln>
                  <a:noFill/>
                </a:ln>
                <a:solidFill>
                  <a:srgbClr val="000000"/>
                </a:solidFill>
                <a:effectLst/>
                <a:latin typeface="JetBrains Mono"/>
              </a:rPr>
              <a:t>plotly.express</a:t>
            </a:r>
            <a:r>
              <a:rPr kumimoji="0" lang="en-US" altLang="en-US" sz="1600" b="0" i="0" u="none" strike="noStrike" cap="none" normalizeH="0" baseline="0" dirty="0">
                <a:ln>
                  <a:noFill/>
                </a:ln>
                <a:solidFill>
                  <a:srgbClr val="000000"/>
                </a:solidFill>
                <a:effectLst/>
                <a:latin typeface="JetBrains Mono"/>
              </a:rPr>
              <a:t> </a:t>
            </a:r>
            <a:r>
              <a:rPr kumimoji="0" lang="en-US" altLang="en-US" sz="1600" b="1" i="0" u="none" strike="noStrike" cap="none" normalizeH="0" baseline="0" dirty="0">
                <a:ln>
                  <a:noFill/>
                </a:ln>
                <a:solidFill>
                  <a:srgbClr val="000080"/>
                </a:solidFill>
                <a:effectLst/>
                <a:latin typeface="JetBrains Mono"/>
              </a:rPr>
              <a:t>as </a:t>
            </a:r>
            <a:r>
              <a:rPr kumimoji="0" lang="en-US" altLang="en-US" sz="1600" b="0" i="0" u="none" strike="noStrike" cap="none" normalizeH="0" baseline="0" dirty="0">
                <a:ln>
                  <a:noFill/>
                </a:ln>
                <a:solidFill>
                  <a:srgbClr val="000000"/>
                </a:solidFill>
                <a:effectLst/>
                <a:latin typeface="JetBrains Mono"/>
              </a:rPr>
              <a:t>px</a:t>
            </a:r>
            <a:br>
              <a:rPr kumimoji="0" lang="en-US" altLang="en-US" sz="1600" b="0" i="0" u="none" strike="noStrike" cap="none" normalizeH="0" baseline="0" dirty="0">
                <a:ln>
                  <a:noFill/>
                </a:ln>
                <a:solidFill>
                  <a:srgbClr val="000000"/>
                </a:solidFill>
                <a:effectLst/>
                <a:latin typeface="JetBrains Mono"/>
              </a:rPr>
            </a:b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sample_size</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a:ln>
                  <a:noFill/>
                </a:ln>
                <a:solidFill>
                  <a:srgbClr val="0000FF"/>
                </a:solidFill>
                <a:effectLst/>
                <a:latin typeface="JetBrains Mono"/>
              </a:rPr>
              <a:t>30</a:t>
            </a:r>
            <a:br>
              <a:rPr kumimoji="0" lang="en-US" altLang="en-US" sz="1600" b="0" i="0" u="none" strike="noStrike" cap="none" normalizeH="0" baseline="0" dirty="0">
                <a:ln>
                  <a:noFill/>
                </a:ln>
                <a:solidFill>
                  <a:srgbClr val="0000FF"/>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sample_count</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a:ln>
                  <a:noFill/>
                </a:ln>
                <a:solidFill>
                  <a:srgbClr val="0000FF"/>
                </a:solidFill>
                <a:effectLst/>
                <a:latin typeface="JetBrains Mono"/>
              </a:rPr>
              <a:t>1000</a:t>
            </a:r>
            <a:br>
              <a:rPr kumimoji="0" lang="en-US" altLang="en-US" sz="1600" b="0" i="0" u="none" strike="noStrike" cap="none" normalizeH="0" baseline="0" dirty="0">
                <a:ln>
                  <a:noFill/>
                </a:ln>
                <a:solidFill>
                  <a:srgbClr val="0000FF"/>
                </a:solidFill>
                <a:effectLst/>
                <a:latin typeface="JetBrains Mono"/>
              </a:rPr>
            </a:br>
            <a:br>
              <a:rPr kumimoji="0" lang="en-US" altLang="en-US" sz="1600" b="0" i="0" u="none" strike="noStrike" cap="none" normalizeH="0" baseline="0" dirty="0">
                <a:ln>
                  <a:noFill/>
                </a:ln>
                <a:solidFill>
                  <a:srgbClr val="0000FF"/>
                </a:solidFill>
                <a:effectLst/>
                <a:latin typeface="JetBrains Mono"/>
              </a:rPr>
            </a:br>
            <a:r>
              <a:rPr kumimoji="0" lang="en-US" altLang="en-US" sz="1600" b="0" i="1" u="none" strike="noStrike" cap="none" normalizeH="0" baseline="0" dirty="0">
                <a:ln>
                  <a:noFill/>
                </a:ln>
                <a:solidFill>
                  <a:srgbClr val="808080"/>
                </a:solidFill>
                <a:effectLst/>
                <a:latin typeface="JetBrains Mono"/>
              </a:rPr>
              <a:t># Central limit theorem, 1000 samples each with 30 random numbers between 0.0 and 1.0 </a:t>
            </a:r>
            <a:br>
              <a:rPr kumimoji="0" lang="en-US" altLang="en-US" sz="1600" b="0" i="1" u="none" strike="noStrike" cap="none" normalizeH="0" baseline="0" dirty="0">
                <a:ln>
                  <a:noFill/>
                </a:ln>
                <a:solidFill>
                  <a:srgbClr val="808080"/>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x_values</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a:ln>
                  <a:noFill/>
                </a:ln>
                <a:solidFill>
                  <a:srgbClr val="000080"/>
                </a:solidFill>
                <a:effectLst/>
                <a:latin typeface="JetBrains Mono"/>
              </a:rPr>
              <a:t>sum</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random.uniform</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a:ln>
                  <a:noFill/>
                </a:ln>
                <a:solidFill>
                  <a:srgbClr val="0000FF"/>
                </a:solidFill>
                <a:effectLst/>
                <a:latin typeface="JetBrains Mono"/>
              </a:rPr>
              <a:t>0.0</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000FF"/>
                </a:solidFill>
                <a:effectLst/>
                <a:latin typeface="JetBrains Mono"/>
              </a:rPr>
              <a:t>1.0</a:t>
            </a:r>
            <a:r>
              <a:rPr kumimoji="0" lang="en-US" altLang="en-US" sz="1600" b="0" i="0" u="none" strike="noStrike" cap="none" normalizeH="0" baseline="0" dirty="0">
                <a:ln>
                  <a:noFill/>
                </a:ln>
                <a:solidFill>
                  <a:srgbClr val="000000"/>
                </a:solidFill>
                <a:effectLst/>
                <a:latin typeface="JetBrains Mono"/>
              </a:rPr>
              <a:t>) </a:t>
            </a:r>
            <a:r>
              <a:rPr kumimoji="0" lang="en-US" altLang="en-US" sz="1600" b="1" i="0" u="none" strike="noStrike" cap="none" normalizeH="0" baseline="0" dirty="0">
                <a:ln>
                  <a:noFill/>
                </a:ln>
                <a:solidFill>
                  <a:srgbClr val="000080"/>
                </a:solidFill>
                <a:effectLst/>
                <a:latin typeface="JetBrains Mono"/>
              </a:rPr>
              <a:t>for </a:t>
            </a:r>
            <a:r>
              <a:rPr kumimoji="0" lang="en-US" altLang="en-US" sz="1600" b="0" i="0" u="none" strike="noStrike" cap="none" normalizeH="0" baseline="0" dirty="0" err="1">
                <a:ln>
                  <a:noFill/>
                </a:ln>
                <a:solidFill>
                  <a:srgbClr val="000000"/>
                </a:solidFill>
                <a:effectLst/>
                <a:latin typeface="JetBrains Mono"/>
              </a:rPr>
              <a:t>i</a:t>
            </a:r>
            <a:r>
              <a:rPr kumimoji="0" lang="en-US" altLang="en-US" sz="1600" b="0" i="0" u="none" strike="noStrike" cap="none" normalizeH="0" baseline="0" dirty="0">
                <a:ln>
                  <a:noFill/>
                </a:ln>
                <a:solidFill>
                  <a:srgbClr val="000000"/>
                </a:solidFill>
                <a:effectLst/>
                <a:latin typeface="JetBrains Mono"/>
              </a:rPr>
              <a:t> </a:t>
            </a:r>
            <a:r>
              <a:rPr kumimoji="0" lang="en-US" altLang="en-US" sz="1600" b="1" i="0" u="none" strike="noStrike" cap="none" normalizeH="0" baseline="0" dirty="0">
                <a:ln>
                  <a:noFill/>
                </a:ln>
                <a:solidFill>
                  <a:srgbClr val="000080"/>
                </a:solidFill>
                <a:effectLst/>
                <a:latin typeface="JetBrains Mono"/>
              </a:rPr>
              <a:t>in </a:t>
            </a:r>
            <a:r>
              <a:rPr kumimoji="0" lang="en-US" altLang="en-US" sz="1600" b="0" i="0" u="none" strike="noStrike" cap="none" normalizeH="0" baseline="0" dirty="0">
                <a:ln>
                  <a:noFill/>
                </a:ln>
                <a:solidFill>
                  <a:srgbClr val="000080"/>
                </a:solidFill>
                <a:effectLst/>
                <a:latin typeface="JetBrains Mono"/>
              </a:rPr>
              <a:t>range</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sample_size</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err="1">
                <a:ln>
                  <a:noFill/>
                </a:ln>
                <a:solidFill>
                  <a:srgbClr val="000000"/>
                </a:solidFill>
                <a:effectLst/>
                <a:latin typeface="JetBrains Mono"/>
              </a:rPr>
              <a:t>sample_size</a:t>
            </a:r>
            <a:r>
              <a:rPr kumimoji="0" lang="en-US" altLang="en-US" sz="1600" b="0" i="0" u="none" strike="noStrike" cap="none" normalizeH="0" baseline="0" dirty="0">
                <a:ln>
                  <a:noFill/>
                </a:ln>
                <a:solidFill>
                  <a:srgbClr val="000000"/>
                </a:solidFill>
                <a:effectLst/>
                <a:latin typeface="JetBrains Mono"/>
              </a:rPr>
              <a:t>) </a:t>
            </a:r>
            <a:r>
              <a:rPr kumimoji="0" lang="en-US" altLang="en-US" sz="1600" b="1" i="0" u="none" strike="noStrike" cap="none" normalizeH="0" baseline="0" dirty="0">
                <a:ln>
                  <a:noFill/>
                </a:ln>
                <a:solidFill>
                  <a:srgbClr val="000080"/>
                </a:solidFill>
                <a:effectLst/>
                <a:latin typeface="JetBrains Mono"/>
              </a:rPr>
              <a:t>for </a:t>
            </a:r>
            <a:r>
              <a:rPr kumimoji="0" lang="en-US" altLang="en-US" sz="1600" b="0" i="0" u="none" strike="noStrike" cap="none" normalizeH="0" baseline="0" dirty="0">
                <a:ln>
                  <a:noFill/>
                </a:ln>
                <a:solidFill>
                  <a:srgbClr val="000000"/>
                </a:solidFill>
                <a:effectLst/>
                <a:latin typeface="JetBrains Mono"/>
              </a:rPr>
              <a:t>_ </a:t>
            </a:r>
            <a:r>
              <a:rPr kumimoji="0" lang="en-US" altLang="en-US" sz="1600" b="1" i="0" u="none" strike="noStrike" cap="none" normalizeH="0" baseline="0" dirty="0">
                <a:ln>
                  <a:noFill/>
                </a:ln>
                <a:solidFill>
                  <a:srgbClr val="000080"/>
                </a:solidFill>
                <a:effectLst/>
                <a:latin typeface="JetBrains Mono"/>
              </a:rPr>
              <a:t>in </a:t>
            </a:r>
            <a:r>
              <a:rPr kumimoji="0" lang="en-US" altLang="en-US" sz="1600" b="0" i="0" u="none" strike="noStrike" cap="none" normalizeH="0" baseline="0" dirty="0">
                <a:ln>
                  <a:noFill/>
                </a:ln>
                <a:solidFill>
                  <a:srgbClr val="000080"/>
                </a:solidFill>
                <a:effectLst/>
                <a:latin typeface="JetBrains Mono"/>
              </a:rPr>
              <a:t>range</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sample_count</a:t>
            </a:r>
            <a:r>
              <a:rPr kumimoji="0" lang="en-US" altLang="en-US" sz="1600" b="0" i="0" u="none" strike="noStrike" cap="none" normalizeH="0" baseline="0" dirty="0">
                <a:ln>
                  <a:noFill/>
                </a:ln>
                <a:solidFill>
                  <a:srgbClr val="000000"/>
                </a:solidFill>
                <a:effectLst/>
                <a:latin typeface="JetBrains Mono"/>
              </a:rPr>
              <a:t>)]</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y_values</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a:ln>
                  <a:noFill/>
                </a:ln>
                <a:solidFill>
                  <a:srgbClr val="0000FF"/>
                </a:solidFill>
                <a:effectLst/>
                <a:latin typeface="JetBrains Mono"/>
              </a:rPr>
              <a:t>1 </a:t>
            </a:r>
            <a:r>
              <a:rPr kumimoji="0" lang="en-US" altLang="en-US" sz="1600" b="1" i="0" u="none" strike="noStrike" cap="none" normalizeH="0" baseline="0" dirty="0">
                <a:ln>
                  <a:noFill/>
                </a:ln>
                <a:solidFill>
                  <a:srgbClr val="000080"/>
                </a:solidFill>
                <a:effectLst/>
                <a:latin typeface="JetBrains Mono"/>
              </a:rPr>
              <a:t>for </a:t>
            </a:r>
            <a:r>
              <a:rPr kumimoji="0" lang="en-US" altLang="en-US" sz="1600" b="0" i="0" u="none" strike="noStrike" cap="none" normalizeH="0" baseline="0" dirty="0">
                <a:ln>
                  <a:noFill/>
                </a:ln>
                <a:solidFill>
                  <a:srgbClr val="000000"/>
                </a:solidFill>
                <a:effectLst/>
                <a:latin typeface="JetBrains Mono"/>
              </a:rPr>
              <a:t>_ </a:t>
            </a:r>
            <a:r>
              <a:rPr kumimoji="0" lang="en-US" altLang="en-US" sz="1600" b="1" i="0" u="none" strike="noStrike" cap="none" normalizeH="0" baseline="0" dirty="0">
                <a:ln>
                  <a:noFill/>
                </a:ln>
                <a:solidFill>
                  <a:srgbClr val="000080"/>
                </a:solidFill>
                <a:effectLst/>
                <a:latin typeface="JetBrains Mono"/>
              </a:rPr>
              <a:t>in </a:t>
            </a:r>
            <a:r>
              <a:rPr kumimoji="0" lang="en-US" altLang="en-US" sz="1600" b="0" i="0" u="none" strike="noStrike" cap="none" normalizeH="0" baseline="0" dirty="0">
                <a:ln>
                  <a:noFill/>
                </a:ln>
                <a:solidFill>
                  <a:srgbClr val="000080"/>
                </a:solidFill>
                <a:effectLst/>
                <a:latin typeface="JetBrains Mono"/>
              </a:rPr>
              <a:t>range</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sample_count</a:t>
            </a:r>
            <a:r>
              <a:rPr kumimoji="0" lang="en-US" altLang="en-US" sz="1600" b="0" i="0" u="none" strike="noStrike" cap="none" normalizeH="0" baseline="0" dirty="0">
                <a:ln>
                  <a:noFill/>
                </a:ln>
                <a:solidFill>
                  <a:srgbClr val="000000"/>
                </a:solidFill>
                <a:effectLst/>
                <a:latin typeface="JetBrains Mono"/>
              </a:rPr>
              <a:t>)]</a:t>
            </a:r>
            <a:br>
              <a:rPr kumimoji="0" lang="en-US" altLang="en-US" sz="1600" b="0" i="0" u="none" strike="noStrike" cap="none" normalizeH="0" baseline="0" dirty="0">
                <a:ln>
                  <a:noFill/>
                </a:ln>
                <a:solidFill>
                  <a:srgbClr val="000000"/>
                </a:solidFill>
                <a:effectLst/>
                <a:latin typeface="JetBrains Mono"/>
              </a:rPr>
            </a:b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px.histogram</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a:ln>
                  <a:noFill/>
                </a:ln>
                <a:solidFill>
                  <a:srgbClr val="660099"/>
                </a:solidFill>
                <a:effectLst/>
                <a:latin typeface="JetBrains Mono"/>
              </a:rPr>
              <a:t>x</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x_values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660099"/>
                </a:solidFill>
                <a:effectLst/>
                <a:latin typeface="JetBrains Mono"/>
              </a:rPr>
              <a:t>y </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y_values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err="1">
                <a:ln>
                  <a:noFill/>
                </a:ln>
                <a:solidFill>
                  <a:srgbClr val="660099"/>
                </a:solidFill>
                <a:effectLst/>
                <a:latin typeface="JetBrains Mono"/>
              </a:rPr>
              <a:t>nbins</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a:ln>
                  <a:noFill/>
                </a:ln>
                <a:solidFill>
                  <a:srgbClr val="0000FF"/>
                </a:solidFill>
                <a:effectLst/>
                <a:latin typeface="JetBrains Mono"/>
              </a:rPr>
              <a:t>20</a:t>
            </a:r>
            <a:r>
              <a:rPr kumimoji="0" lang="en-US" altLang="en-US" sz="1600" b="0" i="0" u="none" strike="noStrike" cap="none" normalizeH="0" baseline="0" dirty="0">
                <a:ln>
                  <a:noFill/>
                </a:ln>
                <a:solidFill>
                  <a:srgbClr val="000000"/>
                </a:solidFill>
                <a:effectLst/>
                <a:latin typeface="JetBrains Mono"/>
              </a:rPr>
              <a:t>).show()</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0468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a:solidFill>
                  <a:schemeClr val="bg1"/>
                </a:solidFill>
              </a:rPr>
              <a:t>Confidence Intervals</a:t>
            </a:r>
          </a:p>
        </p:txBody>
      </p:sp>
    </p:spTree>
    <p:extLst>
      <p:ext uri="{BB962C8B-B14F-4D97-AF65-F5344CB8AC3E}">
        <p14:creationId xmlns:p14="http://schemas.microsoft.com/office/powerpoint/2010/main" val="2274166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6DD8-4DCB-45B5-AD9E-DA1DD6EBA9CA}"/>
              </a:ext>
            </a:extLst>
          </p:cNvPr>
          <p:cNvSpPr>
            <a:spLocks noGrp="1"/>
          </p:cNvSpPr>
          <p:nvPr>
            <p:ph type="title"/>
          </p:nvPr>
        </p:nvSpPr>
        <p:spPr/>
        <p:txBody>
          <a:bodyPr/>
          <a:lstStyle/>
          <a:p>
            <a:r>
              <a:rPr lang="en-US" dirty="0"/>
              <a:t>Critical Z-Value</a:t>
            </a:r>
          </a:p>
        </p:txBody>
      </p:sp>
      <p:sp>
        <p:nvSpPr>
          <p:cNvPr id="3" name="Content Placeholder 2">
            <a:extLst>
              <a:ext uri="{FF2B5EF4-FFF2-40B4-BE49-F238E27FC236}">
                <a16:creationId xmlns:a16="http://schemas.microsoft.com/office/drawing/2014/main" id="{AC76A099-F2C6-4A85-B555-8031AE2B64B9}"/>
              </a:ext>
            </a:extLst>
          </p:cNvPr>
          <p:cNvSpPr>
            <a:spLocks noGrp="1"/>
          </p:cNvSpPr>
          <p:nvPr>
            <p:ph sz="quarter" idx="10"/>
          </p:nvPr>
        </p:nvSpPr>
        <p:spPr>
          <a:xfrm>
            <a:off x="539496" y="1435608"/>
            <a:ext cx="6400566" cy="5199654"/>
          </a:xfrm>
        </p:spPr>
        <p:txBody>
          <a:bodyPr>
            <a:normAutofit fontScale="40000" lnSpcReduction="20000"/>
          </a:bodyPr>
          <a:lstStyle/>
          <a:p>
            <a:r>
              <a:rPr lang="en-US" sz="5200" b="1" dirty="0"/>
              <a:t>When we work with confidence intervals, we will need to find a symmetrical range that gives us a specified area around the mean known as the </a:t>
            </a:r>
            <a:r>
              <a:rPr lang="en-US" sz="5200" b="1" dirty="0">
                <a:solidFill>
                  <a:srgbClr val="FF0000"/>
                </a:solidFill>
              </a:rPr>
              <a:t>critical z value</a:t>
            </a:r>
            <a:r>
              <a:rPr lang="en-US" sz="5200" b="1" dirty="0"/>
              <a:t>.</a:t>
            </a:r>
          </a:p>
          <a:p>
            <a:r>
              <a:rPr lang="en-US" sz="5200" dirty="0"/>
              <a:t>To the right we have a normal distribution with mean of 18 and standard deviation of 1.5. </a:t>
            </a:r>
          </a:p>
          <a:p>
            <a:r>
              <a:rPr lang="en-US" sz="5200" dirty="0"/>
              <a:t>If we want to find the range that gives us </a:t>
            </a:r>
            <a:r>
              <a:rPr lang="en-US" sz="5200" dirty="0">
                <a:latin typeface="Consolas" panose="020B0609020204030204" pitchFamily="49" charset="0"/>
              </a:rPr>
              <a:t>.95 </a:t>
            </a:r>
            <a:r>
              <a:rPr lang="en-US" sz="5200" dirty="0"/>
              <a:t>of the mass in the center, we need to calculate the lower </a:t>
            </a:r>
            <a:r>
              <a:rPr lang="en-US" sz="5200" dirty="0">
                <a:latin typeface="Consolas" panose="020B0609020204030204" pitchFamily="49" charset="0"/>
              </a:rPr>
              <a:t>x</a:t>
            </a:r>
            <a:r>
              <a:rPr lang="en-US" sz="5200" dirty="0"/>
              <a:t> that has an area of .025 to its left, and the upper x value that has an area of .975 to its left.</a:t>
            </a:r>
          </a:p>
          <a:p>
            <a:endParaRPr lang="en-US" dirty="0"/>
          </a:p>
        </p:txBody>
      </p:sp>
      <p:pic>
        <p:nvPicPr>
          <p:cNvPr id="3075" name="Picture 3">
            <a:extLst>
              <a:ext uri="{FF2B5EF4-FFF2-40B4-BE49-F238E27FC236}">
                <a16:creationId xmlns:a16="http://schemas.microsoft.com/office/drawing/2014/main" id="{D2507E92-F385-4DE6-B5AD-7502A8188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286" b="7248"/>
          <a:stretch/>
        </p:blipFill>
        <p:spPr bwMode="auto">
          <a:xfrm>
            <a:off x="7244050" y="1365269"/>
            <a:ext cx="4408453" cy="22688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A72911-C21A-4103-B747-264DE8F039DA}"/>
              </a:ext>
            </a:extLst>
          </p:cNvPr>
          <p:cNvSpPr txBox="1"/>
          <p:nvPr/>
        </p:nvSpPr>
        <p:spPr>
          <a:xfrm>
            <a:off x="9167446" y="2382481"/>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FF0000"/>
                </a:solidFill>
                <a:latin typeface="Segoe UI" panose="020B0502040204020203" pitchFamily="34" charset="0"/>
                <a:cs typeface="Segoe UI" panose="020B0502040204020203" pitchFamily="34" charset="0"/>
              </a:rPr>
              <a:t>.95</a:t>
            </a:r>
          </a:p>
        </p:txBody>
      </p:sp>
      <p:pic>
        <p:nvPicPr>
          <p:cNvPr id="3079" name="Picture 7" descr="Graph Preview">
            <a:extLst>
              <a:ext uri="{FF2B5EF4-FFF2-40B4-BE49-F238E27FC236}">
                <a16:creationId xmlns:a16="http://schemas.microsoft.com/office/drawing/2014/main" id="{7FF18B84-19F5-4754-BA18-3C2DCDB772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368" b="7692"/>
          <a:stretch/>
        </p:blipFill>
        <p:spPr bwMode="auto">
          <a:xfrm>
            <a:off x="7173711" y="4164270"/>
            <a:ext cx="4408453" cy="22456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7CA32C-BB18-4D72-B5E3-41FCF28C9294}"/>
              </a:ext>
            </a:extLst>
          </p:cNvPr>
          <p:cNvSpPr txBox="1"/>
          <p:nvPr/>
        </p:nvSpPr>
        <p:spPr>
          <a:xfrm>
            <a:off x="8920737" y="4997076"/>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FF0000"/>
                </a:solidFill>
                <a:latin typeface="Segoe UI" panose="020B0502040204020203" pitchFamily="34" charset="0"/>
                <a:cs typeface="Segoe UI" panose="020B0502040204020203" pitchFamily="34" charset="0"/>
              </a:rPr>
              <a:t>.975</a:t>
            </a:r>
          </a:p>
        </p:txBody>
      </p:sp>
      <p:sp>
        <p:nvSpPr>
          <p:cNvPr id="10" name="TextBox 9">
            <a:extLst>
              <a:ext uri="{FF2B5EF4-FFF2-40B4-BE49-F238E27FC236}">
                <a16:creationId xmlns:a16="http://schemas.microsoft.com/office/drawing/2014/main" id="{CB671CF4-DC70-4457-80D8-B5A174413163}"/>
              </a:ext>
            </a:extLst>
          </p:cNvPr>
          <p:cNvSpPr txBox="1"/>
          <p:nvPr/>
        </p:nvSpPr>
        <p:spPr>
          <a:xfrm>
            <a:off x="7066275" y="5556233"/>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7030A0"/>
                </a:solidFill>
                <a:latin typeface="Segoe UI" panose="020B0502040204020203" pitchFamily="34" charset="0"/>
                <a:cs typeface="Segoe UI" panose="020B0502040204020203" pitchFamily="34" charset="0"/>
              </a:rPr>
              <a:t>.025</a:t>
            </a:r>
          </a:p>
        </p:txBody>
      </p:sp>
      <p:cxnSp>
        <p:nvCxnSpPr>
          <p:cNvPr id="7" name="Straight Connector 6">
            <a:extLst>
              <a:ext uri="{FF2B5EF4-FFF2-40B4-BE49-F238E27FC236}">
                <a16:creationId xmlns:a16="http://schemas.microsoft.com/office/drawing/2014/main" id="{572AED61-24C2-4180-BB71-7A5145C04BDB}"/>
              </a:ext>
            </a:extLst>
          </p:cNvPr>
          <p:cNvCxnSpPr>
            <a:cxnSpLocks/>
          </p:cNvCxnSpPr>
          <p:nvPr/>
        </p:nvCxnSpPr>
        <p:spPr>
          <a:xfrm>
            <a:off x="7189341" y="5001846"/>
            <a:ext cx="389287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AC597EC-4309-4C6B-BF3D-AE98B800F27A}"/>
              </a:ext>
            </a:extLst>
          </p:cNvPr>
          <p:cNvCxnSpPr>
            <a:cxnSpLocks/>
          </p:cNvCxnSpPr>
          <p:nvPr/>
        </p:nvCxnSpPr>
        <p:spPr>
          <a:xfrm>
            <a:off x="11082215" y="4839677"/>
            <a:ext cx="0" cy="3243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519DF7-FB0A-4E40-AD8F-F7AA5A683BF6}"/>
              </a:ext>
            </a:extLst>
          </p:cNvPr>
          <p:cNvCxnSpPr>
            <a:cxnSpLocks/>
          </p:cNvCxnSpPr>
          <p:nvPr/>
        </p:nvCxnSpPr>
        <p:spPr>
          <a:xfrm>
            <a:off x="7216694" y="4839677"/>
            <a:ext cx="0" cy="3243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6402DC-E35E-4809-B571-8DC288AC3B00}"/>
              </a:ext>
            </a:extLst>
          </p:cNvPr>
          <p:cNvCxnSpPr>
            <a:cxnSpLocks/>
          </p:cNvCxnSpPr>
          <p:nvPr/>
        </p:nvCxnSpPr>
        <p:spPr>
          <a:xfrm>
            <a:off x="7173711" y="5454276"/>
            <a:ext cx="586966"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399674-FC09-42FC-8212-2D8154E32AB5}"/>
              </a:ext>
            </a:extLst>
          </p:cNvPr>
          <p:cNvCxnSpPr>
            <a:cxnSpLocks/>
          </p:cNvCxnSpPr>
          <p:nvPr/>
        </p:nvCxnSpPr>
        <p:spPr>
          <a:xfrm>
            <a:off x="7760677" y="5287107"/>
            <a:ext cx="0" cy="3243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0E38A17-7650-4922-B394-04E25D959214}"/>
              </a:ext>
            </a:extLst>
          </p:cNvPr>
          <p:cNvCxnSpPr>
            <a:cxnSpLocks/>
          </p:cNvCxnSpPr>
          <p:nvPr/>
        </p:nvCxnSpPr>
        <p:spPr>
          <a:xfrm>
            <a:off x="7173711" y="5323843"/>
            <a:ext cx="0" cy="3243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230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6DD8-4DCB-45B5-AD9E-DA1DD6EBA9CA}"/>
              </a:ext>
            </a:extLst>
          </p:cNvPr>
          <p:cNvSpPr>
            <a:spLocks noGrp="1"/>
          </p:cNvSpPr>
          <p:nvPr>
            <p:ph type="title"/>
          </p:nvPr>
        </p:nvSpPr>
        <p:spPr/>
        <p:txBody>
          <a:bodyPr/>
          <a:lstStyle/>
          <a:p>
            <a:r>
              <a:rPr lang="en-US" dirty="0"/>
              <a:t>Critical Z-Value</a:t>
            </a:r>
          </a:p>
        </p:txBody>
      </p:sp>
      <p:sp>
        <p:nvSpPr>
          <p:cNvPr id="3" name="Content Placeholder 2">
            <a:extLst>
              <a:ext uri="{FF2B5EF4-FFF2-40B4-BE49-F238E27FC236}">
                <a16:creationId xmlns:a16="http://schemas.microsoft.com/office/drawing/2014/main" id="{AC76A099-F2C6-4A85-B555-8031AE2B64B9}"/>
              </a:ext>
            </a:extLst>
          </p:cNvPr>
          <p:cNvSpPr>
            <a:spLocks noGrp="1"/>
          </p:cNvSpPr>
          <p:nvPr>
            <p:ph sz="quarter" idx="10"/>
          </p:nvPr>
        </p:nvSpPr>
        <p:spPr>
          <a:xfrm>
            <a:off x="539496" y="1435608"/>
            <a:ext cx="6400566" cy="5199654"/>
          </a:xfrm>
        </p:spPr>
        <p:txBody>
          <a:bodyPr>
            <a:normAutofit fontScale="47500" lnSpcReduction="20000"/>
          </a:bodyPr>
          <a:lstStyle/>
          <a:p>
            <a:r>
              <a:rPr lang="en-US" sz="5200" dirty="0"/>
              <a:t>Notice that I took the remaining .05 area (1.0 - .95 = .05) and divided it by 2, representing the remaining area in each tail. </a:t>
            </a:r>
          </a:p>
          <a:p>
            <a:r>
              <a:rPr lang="en-US" sz="5200" b="1" dirty="0"/>
              <a:t>I can then use the quantile function to look up the corresponding x values for those given areas. </a:t>
            </a:r>
          </a:p>
          <a:p>
            <a:r>
              <a:rPr lang="en-US" sz="5200" dirty="0"/>
              <a:t>This will give us approximately 15.06 to 20.94 as our range containing 95% of density at the center of the bell curve. </a:t>
            </a:r>
          </a:p>
        </p:txBody>
      </p:sp>
      <p:pic>
        <p:nvPicPr>
          <p:cNvPr id="3075" name="Picture 3">
            <a:extLst>
              <a:ext uri="{FF2B5EF4-FFF2-40B4-BE49-F238E27FC236}">
                <a16:creationId xmlns:a16="http://schemas.microsoft.com/office/drawing/2014/main" id="{D2507E92-F385-4DE6-B5AD-7502A8188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286" b="7248"/>
          <a:stretch/>
        </p:blipFill>
        <p:spPr bwMode="auto">
          <a:xfrm>
            <a:off x="7244050" y="1365269"/>
            <a:ext cx="4408453" cy="22688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A72911-C21A-4103-B747-264DE8F039DA}"/>
              </a:ext>
            </a:extLst>
          </p:cNvPr>
          <p:cNvSpPr txBox="1"/>
          <p:nvPr/>
        </p:nvSpPr>
        <p:spPr>
          <a:xfrm>
            <a:off x="9167446" y="2382481"/>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FF0000"/>
                </a:solidFill>
                <a:latin typeface="Segoe UI" panose="020B0502040204020203" pitchFamily="34" charset="0"/>
                <a:cs typeface="Segoe UI" panose="020B0502040204020203" pitchFamily="34" charset="0"/>
              </a:rPr>
              <a:t>.95</a:t>
            </a:r>
          </a:p>
        </p:txBody>
      </p:sp>
      <p:pic>
        <p:nvPicPr>
          <p:cNvPr id="3079" name="Picture 7" descr="Graph Preview">
            <a:extLst>
              <a:ext uri="{FF2B5EF4-FFF2-40B4-BE49-F238E27FC236}">
                <a16:creationId xmlns:a16="http://schemas.microsoft.com/office/drawing/2014/main" id="{7FF18B84-19F5-4754-BA18-3C2DCDB772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368" b="7692"/>
          <a:stretch/>
        </p:blipFill>
        <p:spPr bwMode="auto">
          <a:xfrm>
            <a:off x="7173711" y="4164270"/>
            <a:ext cx="4408453" cy="22456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7CA32C-BB18-4D72-B5E3-41FCF28C9294}"/>
              </a:ext>
            </a:extLst>
          </p:cNvPr>
          <p:cNvSpPr txBox="1"/>
          <p:nvPr/>
        </p:nvSpPr>
        <p:spPr>
          <a:xfrm>
            <a:off x="8920737" y="4997076"/>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FF0000"/>
                </a:solidFill>
                <a:latin typeface="Segoe UI" panose="020B0502040204020203" pitchFamily="34" charset="0"/>
                <a:cs typeface="Segoe UI" panose="020B0502040204020203" pitchFamily="34" charset="0"/>
              </a:rPr>
              <a:t>.975</a:t>
            </a:r>
          </a:p>
        </p:txBody>
      </p:sp>
      <p:sp>
        <p:nvSpPr>
          <p:cNvPr id="10" name="TextBox 9">
            <a:extLst>
              <a:ext uri="{FF2B5EF4-FFF2-40B4-BE49-F238E27FC236}">
                <a16:creationId xmlns:a16="http://schemas.microsoft.com/office/drawing/2014/main" id="{CB671CF4-DC70-4457-80D8-B5A174413163}"/>
              </a:ext>
            </a:extLst>
          </p:cNvPr>
          <p:cNvSpPr txBox="1"/>
          <p:nvPr/>
        </p:nvSpPr>
        <p:spPr>
          <a:xfrm>
            <a:off x="7066275" y="5556233"/>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7030A0"/>
                </a:solidFill>
                <a:latin typeface="Segoe UI" panose="020B0502040204020203" pitchFamily="34" charset="0"/>
                <a:cs typeface="Segoe UI" panose="020B0502040204020203" pitchFamily="34" charset="0"/>
              </a:rPr>
              <a:t>.025</a:t>
            </a:r>
          </a:p>
        </p:txBody>
      </p:sp>
      <p:cxnSp>
        <p:nvCxnSpPr>
          <p:cNvPr id="7" name="Straight Connector 6">
            <a:extLst>
              <a:ext uri="{FF2B5EF4-FFF2-40B4-BE49-F238E27FC236}">
                <a16:creationId xmlns:a16="http://schemas.microsoft.com/office/drawing/2014/main" id="{572AED61-24C2-4180-BB71-7A5145C04BDB}"/>
              </a:ext>
            </a:extLst>
          </p:cNvPr>
          <p:cNvCxnSpPr>
            <a:cxnSpLocks/>
          </p:cNvCxnSpPr>
          <p:nvPr/>
        </p:nvCxnSpPr>
        <p:spPr>
          <a:xfrm>
            <a:off x="7189341" y="5001846"/>
            <a:ext cx="389287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AC597EC-4309-4C6B-BF3D-AE98B800F27A}"/>
              </a:ext>
            </a:extLst>
          </p:cNvPr>
          <p:cNvCxnSpPr>
            <a:cxnSpLocks/>
          </p:cNvCxnSpPr>
          <p:nvPr/>
        </p:nvCxnSpPr>
        <p:spPr>
          <a:xfrm>
            <a:off x="11082215" y="4839677"/>
            <a:ext cx="0" cy="3243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519DF7-FB0A-4E40-AD8F-F7AA5A683BF6}"/>
              </a:ext>
            </a:extLst>
          </p:cNvPr>
          <p:cNvCxnSpPr>
            <a:cxnSpLocks/>
          </p:cNvCxnSpPr>
          <p:nvPr/>
        </p:nvCxnSpPr>
        <p:spPr>
          <a:xfrm>
            <a:off x="7216694" y="4839677"/>
            <a:ext cx="0" cy="3243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6402DC-E35E-4809-B571-8DC288AC3B00}"/>
              </a:ext>
            </a:extLst>
          </p:cNvPr>
          <p:cNvCxnSpPr>
            <a:cxnSpLocks/>
          </p:cNvCxnSpPr>
          <p:nvPr/>
        </p:nvCxnSpPr>
        <p:spPr>
          <a:xfrm>
            <a:off x="7173711" y="5454276"/>
            <a:ext cx="586966"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399674-FC09-42FC-8212-2D8154E32AB5}"/>
              </a:ext>
            </a:extLst>
          </p:cNvPr>
          <p:cNvCxnSpPr>
            <a:cxnSpLocks/>
          </p:cNvCxnSpPr>
          <p:nvPr/>
        </p:nvCxnSpPr>
        <p:spPr>
          <a:xfrm>
            <a:off x="7760677" y="5287107"/>
            <a:ext cx="0" cy="3243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0E38A17-7650-4922-B394-04E25D959214}"/>
              </a:ext>
            </a:extLst>
          </p:cNvPr>
          <p:cNvCxnSpPr>
            <a:cxnSpLocks/>
          </p:cNvCxnSpPr>
          <p:nvPr/>
        </p:nvCxnSpPr>
        <p:spPr>
          <a:xfrm>
            <a:off x="7173711" y="5323843"/>
            <a:ext cx="0" cy="3243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568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FBFD-2C12-4D96-BA9C-7F69979ADE38}"/>
              </a:ext>
            </a:extLst>
          </p:cNvPr>
          <p:cNvSpPr>
            <a:spLocks noGrp="1"/>
          </p:cNvSpPr>
          <p:nvPr>
            <p:ph type="title"/>
          </p:nvPr>
        </p:nvSpPr>
        <p:spPr/>
        <p:txBody>
          <a:bodyPr/>
          <a:lstStyle/>
          <a:p>
            <a:r>
              <a:rPr lang="en-US" dirty="0"/>
              <a:t>Critical Z-Value </a:t>
            </a:r>
          </a:p>
        </p:txBody>
      </p:sp>
      <p:sp>
        <p:nvSpPr>
          <p:cNvPr id="4" name="Rectangle 1">
            <a:extLst>
              <a:ext uri="{FF2B5EF4-FFF2-40B4-BE49-F238E27FC236}">
                <a16:creationId xmlns:a16="http://schemas.microsoft.com/office/drawing/2014/main" id="{9B5ECA71-10CE-4920-BDE7-CE4F90417C3B}"/>
              </a:ext>
            </a:extLst>
          </p:cNvPr>
          <p:cNvSpPr>
            <a:spLocks noChangeArrowheads="1"/>
          </p:cNvSpPr>
          <p:nvPr/>
        </p:nvSpPr>
        <p:spPr bwMode="auto">
          <a:xfrm>
            <a:off x="738553" y="1573618"/>
            <a:ext cx="5181600"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80"/>
                </a:solidFill>
                <a:effectLst/>
                <a:latin typeface="JetBrains Mono"/>
              </a:rPr>
              <a:t>from </a:t>
            </a:r>
            <a:r>
              <a:rPr kumimoji="0" lang="en-US" altLang="en-US" sz="1200" b="0" i="0" u="none" strike="noStrike" cap="none" normalizeH="0" baseline="0" dirty="0" err="1">
                <a:ln>
                  <a:noFill/>
                </a:ln>
                <a:solidFill>
                  <a:srgbClr val="000000"/>
                </a:solidFill>
                <a:effectLst/>
                <a:latin typeface="JetBrains Mono"/>
              </a:rPr>
              <a:t>scipy.special</a:t>
            </a: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import </a:t>
            </a:r>
            <a:r>
              <a:rPr kumimoji="0" lang="en-US" altLang="en-US" sz="1200" b="0" i="0" u="none" strike="noStrike" cap="none" normalizeH="0" baseline="0" dirty="0" err="1">
                <a:ln>
                  <a:noFill/>
                </a:ln>
                <a:solidFill>
                  <a:srgbClr val="000000"/>
                </a:solidFill>
                <a:effectLst/>
                <a:latin typeface="JetBrains Mono"/>
              </a:rPr>
              <a:t>erfinv</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1" i="0" u="none" strike="noStrike" cap="none" normalizeH="0" baseline="0" dirty="0">
                <a:ln>
                  <a:noFill/>
                </a:ln>
                <a:solidFill>
                  <a:srgbClr val="000080"/>
                </a:solidFill>
                <a:effectLst/>
                <a:latin typeface="JetBrains Mono"/>
              </a:rPr>
              <a:t>def </a:t>
            </a:r>
            <a:r>
              <a:rPr kumimoji="0" lang="en-US" altLang="en-US" sz="1200" b="0" i="0" u="none" strike="noStrike" cap="none" normalizeH="0" baseline="0" dirty="0" err="1">
                <a:ln>
                  <a:noFill/>
                </a:ln>
                <a:solidFill>
                  <a:srgbClr val="000000"/>
                </a:solidFill>
                <a:effectLst/>
                <a:latin typeface="JetBrains Mono"/>
              </a:rPr>
              <a:t>inv_normal_cdf</a:t>
            </a:r>
            <a:r>
              <a:rPr kumimoji="0" lang="en-US" altLang="en-US" sz="1200" b="0" i="0" u="none" strike="noStrike" cap="none" normalizeH="0" baseline="0" dirty="0">
                <a:ln>
                  <a:noFill/>
                </a:ln>
                <a:solidFill>
                  <a:srgbClr val="000000"/>
                </a:solidFill>
                <a:effectLst/>
                <a:latin typeface="JetBrains Mono"/>
              </a:rPr>
              <a:t>(p: </a:t>
            </a:r>
            <a:r>
              <a:rPr kumimoji="0" lang="en-US" altLang="en-US" sz="1200" b="0" i="0" u="none" strike="noStrike" cap="none" normalizeH="0" baseline="0" dirty="0">
                <a:ln>
                  <a:noFill/>
                </a:ln>
                <a:solidFill>
                  <a:srgbClr val="000080"/>
                </a:solidFill>
                <a:effectLst/>
                <a:latin typeface="JetBrains Mono"/>
              </a:rPr>
              <a:t>float</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a:ln>
                  <a:noFill/>
                </a:ln>
                <a:solidFill>
                  <a:srgbClr val="000080"/>
                </a:solidFill>
                <a:effectLst/>
                <a:latin typeface="JetBrains Mono"/>
              </a:rPr>
              <a:t>float</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80"/>
                </a:solidFill>
                <a:effectLst/>
                <a:latin typeface="JetBrains Mono"/>
              </a:rPr>
              <a:t>float</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return </a:t>
            </a:r>
            <a:r>
              <a:rPr kumimoji="0" lang="en-US" altLang="en-US" sz="1200" b="0" i="0" u="none" strike="noStrike" cap="none" normalizeH="0" baseline="0" dirty="0">
                <a:ln>
                  <a:noFill/>
                </a:ln>
                <a:solidFill>
                  <a:srgbClr val="000000"/>
                </a:solidFill>
                <a:effectLst/>
                <a:latin typeface="JetBrains Mono"/>
              </a:rPr>
              <a:t>mean +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a:ln>
                  <a:noFill/>
                </a:ln>
                <a:solidFill>
                  <a:srgbClr val="0000FF"/>
                </a:solidFill>
                <a:effectLst/>
                <a:latin typeface="JetBrains Mono"/>
              </a:rPr>
              <a:t>2.0 </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0.5</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err="1">
                <a:ln>
                  <a:noFill/>
                </a:ln>
                <a:solidFill>
                  <a:srgbClr val="000000"/>
                </a:solidFill>
                <a:effectLst/>
                <a:latin typeface="JetBrains Mono"/>
              </a:rPr>
              <a:t>erfinv</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2.0 </a:t>
            </a:r>
            <a:r>
              <a:rPr kumimoji="0" lang="en-US" altLang="en-US" sz="1200" b="0" i="0" u="none" strike="noStrike" cap="none" normalizeH="0" baseline="0" dirty="0">
                <a:ln>
                  <a:noFill/>
                </a:ln>
                <a:solidFill>
                  <a:srgbClr val="000000"/>
                </a:solidFill>
                <a:effectLst/>
                <a:latin typeface="JetBrains Mono"/>
              </a:rPr>
              <a:t>* p) - </a:t>
            </a:r>
            <a:r>
              <a:rPr kumimoji="0" lang="en-US" altLang="en-US" sz="1200" b="0" i="0" u="none" strike="noStrike" cap="none" normalizeH="0" baseline="0" dirty="0">
                <a:ln>
                  <a:noFill/>
                </a:ln>
                <a:solidFill>
                  <a:srgbClr val="0000FF"/>
                </a:solidFill>
                <a:effectLst/>
                <a:latin typeface="JetBrains Mono"/>
              </a:rPr>
              <a:t>1.0</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1" i="0" u="none" strike="noStrike" cap="none" normalizeH="0" baseline="0" dirty="0">
                <a:ln>
                  <a:noFill/>
                </a:ln>
                <a:solidFill>
                  <a:srgbClr val="000080"/>
                </a:solidFill>
                <a:effectLst/>
                <a:latin typeface="JetBrains Mono"/>
              </a:rPr>
              <a:t>def </a:t>
            </a:r>
            <a:r>
              <a:rPr kumimoji="0" lang="en-US" altLang="en-US" sz="1200" b="0" i="0" u="none" strike="noStrike" cap="none" normalizeH="0" baseline="0" dirty="0" err="1">
                <a:ln>
                  <a:noFill/>
                </a:ln>
                <a:solidFill>
                  <a:srgbClr val="000000"/>
                </a:solidFill>
                <a:effectLst/>
                <a:latin typeface="JetBrains Mono"/>
              </a:rPr>
              <a:t>z_to_x</a:t>
            </a:r>
            <a:r>
              <a:rPr kumimoji="0" lang="en-US" altLang="en-US" sz="1200" b="0" i="0" u="none" strike="noStrike" cap="none" normalizeH="0" baseline="0" dirty="0">
                <a:ln>
                  <a:noFill/>
                </a:ln>
                <a:solidFill>
                  <a:srgbClr val="000000"/>
                </a:solidFill>
                <a:effectLst/>
                <a:latin typeface="JetBrains Mono"/>
              </a:rPr>
              <a:t>(z, mean, std):</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return </a:t>
            </a:r>
            <a:r>
              <a:rPr kumimoji="0" lang="en-US" altLang="en-US" sz="1200" b="0" i="0" u="none" strike="noStrike" cap="none" normalizeH="0" baseline="0" dirty="0">
                <a:ln>
                  <a:noFill/>
                </a:ln>
                <a:solidFill>
                  <a:srgbClr val="000000"/>
                </a:solidFill>
                <a:effectLst/>
                <a:latin typeface="JetBrains Mono"/>
              </a:rPr>
              <a:t>(z * std) + mean</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1" i="0" u="none" strike="noStrike" cap="none" normalizeH="0" baseline="0" dirty="0">
                <a:ln>
                  <a:noFill/>
                </a:ln>
                <a:solidFill>
                  <a:srgbClr val="000080"/>
                </a:solidFill>
                <a:effectLst/>
                <a:latin typeface="JetBrains Mono"/>
              </a:rPr>
              <a:t>def </a:t>
            </a:r>
            <a:r>
              <a:rPr kumimoji="0" lang="en-US" altLang="en-US" sz="1200" b="0" i="0" u="none" strike="noStrike" cap="none" normalizeH="0" baseline="0" dirty="0" err="1">
                <a:ln>
                  <a:noFill/>
                </a:ln>
                <a:solidFill>
                  <a:srgbClr val="000000"/>
                </a:solidFill>
                <a:effectLst/>
                <a:latin typeface="JetBrains Mono"/>
              </a:rPr>
              <a:t>critical_z_value</a:t>
            </a:r>
            <a:r>
              <a:rPr kumimoji="0" lang="en-US" altLang="en-US" sz="1200" b="0" i="0" u="none" strike="noStrike" cap="none" normalizeH="0" baseline="0" dirty="0">
                <a:ln>
                  <a:noFill/>
                </a:ln>
                <a:solidFill>
                  <a:srgbClr val="000000"/>
                </a:solidFill>
                <a:effectLst/>
                <a:latin typeface="JetBrains Mono"/>
              </a:rPr>
              <a:t>(p, mean=</a:t>
            </a:r>
            <a:r>
              <a:rPr kumimoji="0" lang="en-US" altLang="en-US" sz="1200" b="0" i="0" u="none" strike="noStrike" cap="none" normalizeH="0" baseline="0" dirty="0">
                <a:ln>
                  <a:noFill/>
                </a:ln>
                <a:solidFill>
                  <a:srgbClr val="0000FF"/>
                </a:solidFill>
                <a:effectLst/>
                <a:latin typeface="JetBrains Mono"/>
              </a:rPr>
              <a:t>0.0</a:t>
            </a:r>
            <a:r>
              <a:rPr kumimoji="0" lang="en-US" altLang="en-US" sz="1200" b="0" i="0" u="none" strike="noStrike" cap="none" normalizeH="0" baseline="0" dirty="0">
                <a:ln>
                  <a:noFill/>
                </a:ln>
                <a:solidFill>
                  <a:srgbClr val="000000"/>
                </a:solidFill>
                <a:effectLst/>
                <a:latin typeface="JetBrains Mono"/>
              </a:rPr>
              <a:t>, std=</a:t>
            </a:r>
            <a:r>
              <a:rPr kumimoji="0" lang="en-US" altLang="en-US" sz="1200" b="0" i="0" u="none" strike="noStrike" cap="none" normalizeH="0" baseline="0" dirty="0">
                <a:ln>
                  <a:noFill/>
                </a:ln>
                <a:solidFill>
                  <a:srgbClr val="0000FF"/>
                </a:solidFill>
                <a:effectLst/>
                <a:latin typeface="JetBrains Mono"/>
              </a:rPr>
              <a:t>1.0</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err="1">
                <a:ln>
                  <a:noFill/>
                </a:ln>
                <a:solidFill>
                  <a:srgbClr val="000000"/>
                </a:solidFill>
                <a:effectLst/>
                <a:latin typeface="JetBrains Mono"/>
              </a:rPr>
              <a:t>left_area</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a:ln>
                  <a:noFill/>
                </a:ln>
                <a:solidFill>
                  <a:srgbClr val="0000FF"/>
                </a:solidFill>
                <a:effectLst/>
                <a:latin typeface="JetBrains Mono"/>
              </a:rPr>
              <a:t>1.0 </a:t>
            </a:r>
            <a:r>
              <a:rPr kumimoji="0" lang="en-US" altLang="en-US" sz="1200" b="0" i="0" u="none" strike="noStrike" cap="none" normalizeH="0" baseline="0" dirty="0">
                <a:ln>
                  <a:noFill/>
                </a:ln>
                <a:solidFill>
                  <a:srgbClr val="000000"/>
                </a:solidFill>
                <a:effectLst/>
                <a:latin typeface="JetBrains Mono"/>
              </a:rPr>
              <a:t>- p) / </a:t>
            </a:r>
            <a:r>
              <a:rPr kumimoji="0" lang="en-US" altLang="en-US" sz="1200" b="0" i="0" u="none" strike="noStrike" cap="none" normalizeH="0" baseline="0" dirty="0">
                <a:ln>
                  <a:noFill/>
                </a:ln>
                <a:solidFill>
                  <a:srgbClr val="0000FF"/>
                </a:solidFill>
                <a:effectLst/>
                <a:latin typeface="JetBrains Mono"/>
              </a:rPr>
              <a:t>2.0</a:t>
            </a:r>
            <a:br>
              <a:rPr kumimoji="0" lang="en-US" altLang="en-US" sz="1200" b="0" i="0" u="none" strike="noStrike" cap="none" normalizeH="0" baseline="0" dirty="0">
                <a:ln>
                  <a:noFill/>
                </a:ln>
                <a:solidFill>
                  <a:srgbClr val="0000FF"/>
                </a:solidFill>
                <a:effectLst/>
                <a:latin typeface="JetBrains Mono"/>
              </a:rPr>
            </a:br>
            <a:r>
              <a:rPr kumimoji="0" lang="en-US" altLang="en-US" sz="1200" b="0" i="0" u="none" strike="noStrike" cap="none" normalizeH="0" baseline="0" dirty="0">
                <a:ln>
                  <a:noFill/>
                </a:ln>
                <a:solidFill>
                  <a:srgbClr val="0000FF"/>
                </a:solidFill>
                <a:effectLst/>
                <a:latin typeface="JetBrains Mono"/>
              </a:rPr>
              <a:t>    </a:t>
            </a:r>
            <a:r>
              <a:rPr kumimoji="0" lang="en-US" altLang="en-US" sz="1200" b="0" i="0" u="none" strike="noStrike" cap="none" normalizeH="0" baseline="0" dirty="0" err="1">
                <a:ln>
                  <a:noFill/>
                </a:ln>
                <a:solidFill>
                  <a:srgbClr val="000000"/>
                </a:solidFill>
                <a:effectLst/>
                <a:latin typeface="JetBrains Mono"/>
              </a:rPr>
              <a:t>right_area</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a:ln>
                  <a:noFill/>
                </a:ln>
                <a:solidFill>
                  <a:srgbClr val="0000FF"/>
                </a:solidFill>
                <a:effectLst/>
                <a:latin typeface="JetBrains Mono"/>
              </a:rPr>
              <a:t>1.0 </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1.0 </a:t>
            </a:r>
            <a:r>
              <a:rPr kumimoji="0" lang="en-US" altLang="en-US" sz="1200" b="0" i="0" u="none" strike="noStrike" cap="none" normalizeH="0" baseline="0" dirty="0">
                <a:ln>
                  <a:noFill/>
                </a:ln>
                <a:solidFill>
                  <a:srgbClr val="000000"/>
                </a:solidFill>
                <a:effectLst/>
                <a:latin typeface="JetBrains Mono"/>
              </a:rPr>
              <a:t>- p) / </a:t>
            </a:r>
            <a:r>
              <a:rPr kumimoji="0" lang="en-US" altLang="en-US" sz="1200" b="0" i="0" u="none" strike="noStrike" cap="none" normalizeH="0" baseline="0" dirty="0">
                <a:ln>
                  <a:noFill/>
                </a:ln>
                <a:solidFill>
                  <a:srgbClr val="0000FF"/>
                </a:solidFill>
                <a:effectLst/>
                <a:latin typeface="JetBrains Mono"/>
              </a:rPr>
              <a:t>2.0</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err="1">
                <a:ln>
                  <a:noFill/>
                </a:ln>
                <a:solidFill>
                  <a:srgbClr val="000000"/>
                </a:solidFill>
                <a:effectLst/>
                <a:latin typeface="JetBrains Mono"/>
              </a:rPr>
              <a:t>lower_cutoff</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err="1">
                <a:ln>
                  <a:noFill/>
                </a:ln>
                <a:solidFill>
                  <a:srgbClr val="000000"/>
                </a:solidFill>
                <a:effectLst/>
                <a:latin typeface="JetBrains Mono"/>
              </a:rPr>
              <a:t>inv_normal_cdf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err="1">
                <a:ln>
                  <a:noFill/>
                </a:ln>
                <a:solidFill>
                  <a:srgbClr val="000000"/>
                </a:solidFill>
                <a:effectLst/>
                <a:latin typeface="JetBrains Mono"/>
              </a:rPr>
              <a:t>left_area</a:t>
            </a:r>
            <a:r>
              <a:rPr kumimoji="0" lang="en-US" altLang="en-US" sz="1200" b="0" i="0" u="none" strike="noStrike" cap="none" normalizeH="0" baseline="0" dirty="0">
                <a:ln>
                  <a:noFill/>
                </a:ln>
                <a:solidFill>
                  <a:srgbClr val="000000"/>
                </a:solidFill>
                <a:effectLst/>
                <a:latin typeface="JetBrains Mono"/>
              </a:rPr>
              <a:t>, mean, std)</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err="1">
                <a:ln>
                  <a:noFill/>
                </a:ln>
                <a:solidFill>
                  <a:srgbClr val="000000"/>
                </a:solidFill>
                <a:effectLst/>
                <a:latin typeface="JetBrains Mono"/>
              </a:rPr>
              <a:t>upper_cutoff</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err="1">
                <a:ln>
                  <a:noFill/>
                </a:ln>
                <a:solidFill>
                  <a:srgbClr val="000000"/>
                </a:solidFill>
                <a:effectLst/>
                <a:latin typeface="JetBrains Mono"/>
              </a:rPr>
              <a:t>inv_normal_cdf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err="1">
                <a:ln>
                  <a:noFill/>
                </a:ln>
                <a:solidFill>
                  <a:srgbClr val="000000"/>
                </a:solidFill>
                <a:effectLst/>
                <a:latin typeface="JetBrains Mono"/>
              </a:rPr>
              <a:t>right_area</a:t>
            </a:r>
            <a:r>
              <a:rPr kumimoji="0" lang="en-US" altLang="en-US" sz="1200" b="0" i="0" u="none" strike="noStrike" cap="none" normalizeH="0" baseline="0" dirty="0">
                <a:ln>
                  <a:noFill/>
                </a:ln>
                <a:solidFill>
                  <a:srgbClr val="000000"/>
                </a:solidFill>
                <a:effectLst/>
                <a:latin typeface="JetBrains Mono"/>
              </a:rPr>
              <a:t>, mean, std)</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return </a:t>
            </a:r>
            <a:r>
              <a:rPr kumimoji="0" lang="en-US" altLang="en-US" sz="1200" b="0" i="0" u="none" strike="noStrike" cap="none" normalizeH="0" baseline="0" dirty="0" err="1">
                <a:ln>
                  <a:noFill/>
                </a:ln>
                <a:solidFill>
                  <a:srgbClr val="000000"/>
                </a:solidFill>
                <a:effectLst/>
                <a:latin typeface="JetBrains Mono"/>
              </a:rPr>
              <a:t>lower_cutoff</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err="1">
                <a:ln>
                  <a:noFill/>
                </a:ln>
                <a:solidFill>
                  <a:srgbClr val="000000"/>
                </a:solidFill>
                <a:effectLst/>
                <a:latin typeface="JetBrains Mono"/>
              </a:rPr>
              <a:t>upper_cutoff</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1" u="none" strike="noStrike" cap="none" normalizeH="0" baseline="0" dirty="0">
                <a:ln>
                  <a:noFill/>
                </a:ln>
                <a:solidFill>
                  <a:srgbClr val="808080"/>
                </a:solidFill>
                <a:effectLst/>
                <a:latin typeface="JetBrains Mono"/>
              </a:rPr>
              <a:t># What range around the mean gives an area of .95?</a:t>
            </a:r>
            <a:br>
              <a:rPr kumimoji="0" lang="en-US" altLang="en-US" sz="1200" b="0" i="1"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000080"/>
                </a:solidFill>
                <a:effectLst/>
                <a:latin typeface="JetBrains Mono"/>
              </a:rPr>
              <a:t>print</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err="1">
                <a:ln>
                  <a:noFill/>
                </a:ln>
                <a:solidFill>
                  <a:srgbClr val="000000"/>
                </a:solidFill>
                <a:effectLst/>
                <a:latin typeface="JetBrains Mono"/>
              </a:rPr>
              <a:t>critical_z_value</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660099"/>
                </a:solidFill>
                <a:effectLst/>
                <a:latin typeface="JetBrains Mono"/>
              </a:rPr>
              <a:t>p</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.95</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660099"/>
                </a:solidFill>
                <a:effectLst/>
                <a:latin typeface="JetBrains Mono"/>
              </a:rPr>
              <a:t>mean</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18</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660099"/>
                </a:solidFill>
                <a:effectLst/>
                <a:latin typeface="JetBrains Mono"/>
              </a:rPr>
              <a:t>std</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1.5</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r>
              <a:rPr kumimoji="0" lang="en-US" altLang="en-US" sz="1200" b="0" i="1" u="none" strike="noStrike" cap="none" normalizeH="0" baseline="0" dirty="0">
                <a:ln>
                  <a:noFill/>
                </a:ln>
                <a:solidFill>
                  <a:srgbClr val="808080"/>
                </a:solidFill>
                <a:effectLst/>
                <a:latin typeface="JetBrains Mono"/>
              </a:rPr>
              <a:t># (15.060054023189918, 20.93994597681008)</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12" name="Picture 3">
            <a:extLst>
              <a:ext uri="{FF2B5EF4-FFF2-40B4-BE49-F238E27FC236}">
                <a16:creationId xmlns:a16="http://schemas.microsoft.com/office/drawing/2014/main" id="{557A9F6C-0DF2-4CC0-9016-4A31806E20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286" b="7248"/>
          <a:stretch/>
        </p:blipFill>
        <p:spPr bwMode="auto">
          <a:xfrm>
            <a:off x="7244050" y="1365269"/>
            <a:ext cx="4408453" cy="226888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1F4B6BF-D867-408B-9621-F45BBB6004E4}"/>
              </a:ext>
            </a:extLst>
          </p:cNvPr>
          <p:cNvSpPr txBox="1"/>
          <p:nvPr/>
        </p:nvSpPr>
        <p:spPr>
          <a:xfrm>
            <a:off x="9167446" y="2382481"/>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FF0000"/>
                </a:solidFill>
                <a:latin typeface="Segoe UI" panose="020B0502040204020203" pitchFamily="34" charset="0"/>
                <a:cs typeface="Segoe UI" panose="020B0502040204020203" pitchFamily="34" charset="0"/>
              </a:rPr>
              <a:t>.95</a:t>
            </a:r>
          </a:p>
        </p:txBody>
      </p:sp>
      <p:pic>
        <p:nvPicPr>
          <p:cNvPr id="14" name="Picture 7" descr="Graph Preview">
            <a:extLst>
              <a:ext uri="{FF2B5EF4-FFF2-40B4-BE49-F238E27FC236}">
                <a16:creationId xmlns:a16="http://schemas.microsoft.com/office/drawing/2014/main" id="{7440035F-7518-41E5-B507-9DAD22439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368" b="7692"/>
          <a:stretch/>
        </p:blipFill>
        <p:spPr bwMode="auto">
          <a:xfrm>
            <a:off x="7173711" y="4164270"/>
            <a:ext cx="4408453" cy="22456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76D10BC-406E-491E-86F0-2894BCC1691E}"/>
              </a:ext>
            </a:extLst>
          </p:cNvPr>
          <p:cNvSpPr txBox="1"/>
          <p:nvPr/>
        </p:nvSpPr>
        <p:spPr>
          <a:xfrm>
            <a:off x="8920737" y="4997076"/>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FF0000"/>
                </a:solidFill>
                <a:latin typeface="Segoe UI" panose="020B0502040204020203" pitchFamily="34" charset="0"/>
                <a:cs typeface="Segoe UI" panose="020B0502040204020203" pitchFamily="34" charset="0"/>
              </a:rPr>
              <a:t>.975</a:t>
            </a:r>
          </a:p>
        </p:txBody>
      </p:sp>
      <p:sp>
        <p:nvSpPr>
          <p:cNvPr id="16" name="TextBox 15">
            <a:extLst>
              <a:ext uri="{FF2B5EF4-FFF2-40B4-BE49-F238E27FC236}">
                <a16:creationId xmlns:a16="http://schemas.microsoft.com/office/drawing/2014/main" id="{C799899E-01AD-402C-B463-4EA82F393037}"/>
              </a:ext>
            </a:extLst>
          </p:cNvPr>
          <p:cNvSpPr txBox="1"/>
          <p:nvPr/>
        </p:nvSpPr>
        <p:spPr>
          <a:xfrm>
            <a:off x="7066275" y="5556233"/>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7030A0"/>
                </a:solidFill>
                <a:latin typeface="Segoe UI" panose="020B0502040204020203" pitchFamily="34" charset="0"/>
                <a:cs typeface="Segoe UI" panose="020B0502040204020203" pitchFamily="34" charset="0"/>
              </a:rPr>
              <a:t>.025</a:t>
            </a:r>
          </a:p>
        </p:txBody>
      </p:sp>
      <p:cxnSp>
        <p:nvCxnSpPr>
          <p:cNvPr id="17" name="Straight Connector 16">
            <a:extLst>
              <a:ext uri="{FF2B5EF4-FFF2-40B4-BE49-F238E27FC236}">
                <a16:creationId xmlns:a16="http://schemas.microsoft.com/office/drawing/2014/main" id="{29279882-416B-4FE0-8EE7-7E46A19350ED}"/>
              </a:ext>
            </a:extLst>
          </p:cNvPr>
          <p:cNvCxnSpPr>
            <a:cxnSpLocks/>
          </p:cNvCxnSpPr>
          <p:nvPr/>
        </p:nvCxnSpPr>
        <p:spPr>
          <a:xfrm>
            <a:off x="7189341" y="5001846"/>
            <a:ext cx="389287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4BF50CC-F11D-459D-B16F-3B67951BDB3F}"/>
              </a:ext>
            </a:extLst>
          </p:cNvPr>
          <p:cNvCxnSpPr>
            <a:cxnSpLocks/>
          </p:cNvCxnSpPr>
          <p:nvPr/>
        </p:nvCxnSpPr>
        <p:spPr>
          <a:xfrm>
            <a:off x="11082215" y="4839677"/>
            <a:ext cx="0" cy="3243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4D703C-C9A7-469A-AA09-58BA4CF82988}"/>
              </a:ext>
            </a:extLst>
          </p:cNvPr>
          <p:cNvCxnSpPr>
            <a:cxnSpLocks/>
          </p:cNvCxnSpPr>
          <p:nvPr/>
        </p:nvCxnSpPr>
        <p:spPr>
          <a:xfrm>
            <a:off x="7216694" y="4839677"/>
            <a:ext cx="0" cy="3243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4B611-F5DE-446F-8EEC-09E66B09BBA3}"/>
              </a:ext>
            </a:extLst>
          </p:cNvPr>
          <p:cNvCxnSpPr>
            <a:cxnSpLocks/>
          </p:cNvCxnSpPr>
          <p:nvPr/>
        </p:nvCxnSpPr>
        <p:spPr>
          <a:xfrm>
            <a:off x="7173711" y="5454276"/>
            <a:ext cx="586966"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EEE1A5-B183-49D2-9B11-8478106EF281}"/>
              </a:ext>
            </a:extLst>
          </p:cNvPr>
          <p:cNvCxnSpPr>
            <a:cxnSpLocks/>
          </p:cNvCxnSpPr>
          <p:nvPr/>
        </p:nvCxnSpPr>
        <p:spPr>
          <a:xfrm>
            <a:off x="7760677" y="5287107"/>
            <a:ext cx="0" cy="3243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C3192A7-8EE1-423E-A839-FFC1614A0CDD}"/>
              </a:ext>
            </a:extLst>
          </p:cNvPr>
          <p:cNvCxnSpPr>
            <a:cxnSpLocks/>
          </p:cNvCxnSpPr>
          <p:nvPr/>
        </p:nvCxnSpPr>
        <p:spPr>
          <a:xfrm>
            <a:off x="7173711" y="5323843"/>
            <a:ext cx="0" cy="3243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241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604A-842E-41E4-8A26-D1A7CEAC1E9F}"/>
              </a:ext>
            </a:extLst>
          </p:cNvPr>
          <p:cNvSpPr>
            <a:spLocks noGrp="1"/>
          </p:cNvSpPr>
          <p:nvPr>
            <p:ph type="title"/>
          </p:nvPr>
        </p:nvSpPr>
        <p:spPr/>
        <p:txBody>
          <a:bodyPr/>
          <a:lstStyle/>
          <a:p>
            <a:r>
              <a:rPr lang="en-US" dirty="0"/>
              <a:t>Confidence Intervals</a:t>
            </a:r>
          </a:p>
        </p:txBody>
      </p:sp>
      <p:sp>
        <p:nvSpPr>
          <p:cNvPr id="3" name="Content Placeholder 2">
            <a:extLst>
              <a:ext uri="{FF2B5EF4-FFF2-40B4-BE49-F238E27FC236}">
                <a16:creationId xmlns:a16="http://schemas.microsoft.com/office/drawing/2014/main" id="{32EBF065-8DE3-4981-9678-D208E4F219CE}"/>
              </a:ext>
            </a:extLst>
          </p:cNvPr>
          <p:cNvSpPr>
            <a:spLocks noGrp="1"/>
          </p:cNvSpPr>
          <p:nvPr>
            <p:ph sz="quarter" idx="10"/>
          </p:nvPr>
        </p:nvSpPr>
        <p:spPr>
          <a:xfrm>
            <a:off x="539496" y="1435607"/>
            <a:ext cx="7736996" cy="5082423"/>
          </a:xfrm>
        </p:spPr>
        <p:txBody>
          <a:bodyPr>
            <a:normAutofit fontScale="77500" lnSpcReduction="20000"/>
          </a:bodyPr>
          <a:lstStyle/>
          <a:p>
            <a:r>
              <a:rPr lang="en-US" b="1" dirty="0"/>
              <a:t>When I take a sample of size more than 30 from a normally distributed population, I can calculate a probability that a population parameter falls in a range known as a </a:t>
            </a:r>
            <a:r>
              <a:rPr lang="en-US" b="1" dirty="0">
                <a:solidFill>
                  <a:srgbClr val="FF0000"/>
                </a:solidFill>
              </a:rPr>
              <a:t>confidence interval</a:t>
            </a:r>
            <a:r>
              <a:rPr lang="en-US" b="1" dirty="0"/>
              <a:t>. </a:t>
            </a:r>
          </a:p>
          <a:p>
            <a:r>
              <a:rPr lang="en-US" dirty="0"/>
              <a:t>If I have a sample of 31 golden retriever weights with mean of 64.408 and standard deviation of 2.05, I know with 95% confidence the population weight mean is between 63.686 and 65.1296. </a:t>
            </a:r>
          </a:p>
          <a:p>
            <a:r>
              <a:rPr lang="en-US" b="1" dirty="0"/>
              <a:t>How do I calculate this?</a:t>
            </a:r>
          </a:p>
          <a:p>
            <a:pPr marL="342900" indent="-342900">
              <a:buAutoNum type="arabicParenR"/>
            </a:pPr>
            <a:r>
              <a:rPr lang="en-US" dirty="0"/>
              <a:t>I take the desired </a:t>
            </a:r>
            <a:r>
              <a:rPr lang="en-US" b="1" dirty="0">
                <a:solidFill>
                  <a:srgbClr val="FF0000"/>
                </a:solidFill>
              </a:rPr>
              <a:t>level of confidence </a:t>
            </a:r>
            <a:r>
              <a:rPr lang="en-US" dirty="0"/>
              <a:t>(e.g. 95%) and get the critical Z-value from a standard normal distribution (mean = 0, </a:t>
            </a:r>
            <a:r>
              <a:rPr lang="en-US" dirty="0" err="1"/>
              <a:t>stdev</a:t>
            </a:r>
            <a:r>
              <a:rPr lang="en-US" dirty="0"/>
              <a:t> = 1). </a:t>
            </a:r>
          </a:p>
          <a:p>
            <a:pPr marL="342900" indent="-342900">
              <a:buAutoNum type="arabicParenR"/>
            </a:pPr>
            <a:endParaRPr lang="en-US" dirty="0"/>
          </a:p>
          <a:p>
            <a:pPr marL="342900" indent="-342900">
              <a:buFont typeface="+mj-lt"/>
              <a:buAutoNum type="arabicParenR" startAt="2"/>
            </a:pPr>
            <a:r>
              <a:rPr lang="en-US" dirty="0"/>
              <a:t>Then I multiply that critical z-value into his formula (right) which will give me the </a:t>
            </a:r>
            <a:r>
              <a:rPr lang="en-US" b="1" dirty="0">
                <a:solidFill>
                  <a:srgbClr val="FF0000"/>
                </a:solidFill>
              </a:rPr>
              <a:t>margin of error</a:t>
            </a:r>
            <a:r>
              <a:rPr lang="en-US" dirty="0">
                <a:solidFill>
                  <a:schemeClr val="tx1"/>
                </a:solidFill>
              </a:rPr>
              <a:t>, or the range around the sample mean that contains the population mean at that confidence</a:t>
            </a:r>
            <a:r>
              <a:rPr lang="en-US" dirty="0"/>
              <a:t>: </a:t>
            </a:r>
          </a:p>
          <a:p>
            <a:endParaRPr lang="en-US" dirty="0"/>
          </a:p>
          <a:p>
            <a:endParaRPr lang="en-US" dirty="0"/>
          </a:p>
        </p:txBody>
      </p:sp>
      <p:sp>
        <p:nvSpPr>
          <p:cNvPr id="5" name="Rectangle 1">
            <a:extLst>
              <a:ext uri="{FF2B5EF4-FFF2-40B4-BE49-F238E27FC236}">
                <a16:creationId xmlns:a16="http://schemas.microsoft.com/office/drawing/2014/main" id="{887F7781-BE70-4542-8E89-6405FA3A6083}"/>
              </a:ext>
            </a:extLst>
          </p:cNvPr>
          <p:cNvSpPr>
            <a:spLocks noChangeArrowheads="1"/>
          </p:cNvSpPr>
          <p:nvPr/>
        </p:nvSpPr>
        <p:spPr bwMode="auto">
          <a:xfrm>
            <a:off x="982104" y="4751268"/>
            <a:ext cx="431672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80"/>
                </a:solidFill>
                <a:effectLst/>
                <a:latin typeface="JetBrains Mono"/>
              </a:rPr>
              <a:t>print</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err="1">
                <a:ln>
                  <a:noFill/>
                </a:ln>
                <a:solidFill>
                  <a:srgbClr val="000000"/>
                </a:solidFill>
                <a:effectLst/>
                <a:latin typeface="JetBrains Mono"/>
              </a:rPr>
              <a:t>critical_z_value</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660099"/>
                </a:solidFill>
                <a:effectLst/>
                <a:latin typeface="JetBrains Mono"/>
              </a:rPr>
              <a:t>p</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.95</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660099"/>
                </a:solidFill>
                <a:effectLst/>
                <a:latin typeface="JetBrains Mono"/>
              </a:rPr>
              <a:t>mean</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0</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660099"/>
                </a:solidFill>
                <a:effectLst/>
                <a:latin typeface="JetBrains Mono"/>
              </a:rPr>
              <a:t>std</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1.0</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r>
              <a:rPr kumimoji="0" lang="en-US" altLang="en-US" sz="1200" b="0" i="1" u="none" strike="noStrike" cap="none" normalizeH="0" baseline="0" dirty="0">
                <a:ln>
                  <a:noFill/>
                </a:ln>
                <a:solidFill>
                  <a:srgbClr val="808080"/>
                </a:solidFill>
                <a:effectLst/>
                <a:latin typeface="JetBrains Mono"/>
              </a:rPr>
              <a:t># (-1.959963984540054, 1.959963984540054)</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6" name="Picture 5" descr="A close up of a dog&#10;&#10;Description automatically generated">
            <a:extLst>
              <a:ext uri="{FF2B5EF4-FFF2-40B4-BE49-F238E27FC236}">
                <a16:creationId xmlns:a16="http://schemas.microsoft.com/office/drawing/2014/main" id="{B9246EB4-F0FD-4125-8918-55554A38D8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3262" y="1331371"/>
            <a:ext cx="3419007" cy="2279338"/>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B103C4-BD48-47E9-9215-8A47DABFDD34}"/>
                  </a:ext>
                </a:extLst>
              </p:cNvPr>
              <p:cNvSpPr txBox="1"/>
              <p:nvPr/>
            </p:nvSpPr>
            <p:spPr>
              <a:xfrm>
                <a:off x="8253262" y="5056625"/>
                <a:ext cx="3094892" cy="1078629"/>
              </a:xfrm>
              <a:prstGeom prst="rect">
                <a:avLst/>
              </a:prstGeom>
              <a:noFill/>
            </p:spPr>
            <p:txBody>
              <a:bodyPr wrap="square">
                <a:spAutoFit/>
              </a:bodyPr>
              <a:lstStyle/>
              <a:p>
                <a:pPr algn="ctr">
                  <a:lnSpc>
                    <a:spcPct val="120000"/>
                  </a:lnSpc>
                </a:pPr>
                <a14:m>
                  <m:oMath xmlns:m="http://schemas.openxmlformats.org/officeDocument/2006/math">
                    <m:r>
                      <a:rPr lang="en-US" sz="1800" i="1" dirty="0" smtClean="0">
                        <a:latin typeface="Cambria Math" panose="02040503050406030204" pitchFamily="18" charset="0"/>
                      </a:rPr>
                      <m:t>𝐸</m:t>
                    </m:r>
                    <m:r>
                      <a:rPr lang="en-US" sz="1800" i="0" dirty="0" smtClean="0">
                        <a:latin typeface="Cambria Math" panose="02040503050406030204" pitchFamily="18" charset="0"/>
                      </a:rPr>
                      <m:t>=</m:t>
                    </m:r>
                    <m:sSub>
                      <m:sSubPr>
                        <m:ctrlPr>
                          <a:rPr lang="en-US" sz="1800" i="1" dirty="0" smtClean="0">
                            <a:solidFill>
                              <a:srgbClr val="836967"/>
                            </a:solidFill>
                            <a:latin typeface="Cambria Math" panose="02040503050406030204" pitchFamily="18" charset="0"/>
                          </a:rPr>
                        </m:ctrlPr>
                      </m:sSubPr>
                      <m:e>
                        <m:r>
                          <a:rPr lang="en-US" sz="1800" i="1" dirty="0" smtClean="0">
                            <a:latin typeface="Cambria Math" panose="02040503050406030204" pitchFamily="18" charset="0"/>
                          </a:rPr>
                          <m:t>±</m:t>
                        </m:r>
                        <m:r>
                          <a:rPr lang="en-US" sz="1800" b="0" i="1" dirty="0" smtClean="0">
                            <a:latin typeface="Cambria Math" panose="02040503050406030204" pitchFamily="18" charset="0"/>
                          </a:rPr>
                          <m:t> </m:t>
                        </m:r>
                        <m:r>
                          <a:rPr lang="en-US" sz="1800" i="1" dirty="0" smtClean="0">
                            <a:latin typeface="Cambria Math" panose="02040503050406030204" pitchFamily="18" charset="0"/>
                          </a:rPr>
                          <m:t>𝑧</m:t>
                        </m:r>
                      </m:e>
                      <m:sub>
                        <m:r>
                          <a:rPr lang="en-US" sz="1800" i="1" dirty="0" smtClean="0">
                            <a:latin typeface="Cambria Math" panose="02040503050406030204" pitchFamily="18" charset="0"/>
                          </a:rPr>
                          <m:t>𝑐</m:t>
                        </m:r>
                      </m:sub>
                    </m:sSub>
                    <m:f>
                      <m:fPr>
                        <m:ctrlPr>
                          <a:rPr lang="en-US" sz="1800" i="1" dirty="0" smtClean="0">
                            <a:solidFill>
                              <a:srgbClr val="836967"/>
                            </a:solidFill>
                            <a:latin typeface="Cambria Math" panose="02040503050406030204" pitchFamily="18" charset="0"/>
                          </a:rPr>
                        </m:ctrlPr>
                      </m:fPr>
                      <m:num>
                        <m:r>
                          <a:rPr lang="en-US" sz="1800" i="1" dirty="0" smtClean="0">
                            <a:latin typeface="Cambria Math" panose="02040503050406030204" pitchFamily="18" charset="0"/>
                          </a:rPr>
                          <m:t>𝑠</m:t>
                        </m:r>
                      </m:num>
                      <m:den>
                        <m:rad>
                          <m:radPr>
                            <m:degHide m:val="on"/>
                            <m:ctrlPr>
                              <a:rPr lang="en-US" sz="1800" i="1" dirty="0" smtClean="0">
                                <a:solidFill>
                                  <a:srgbClr val="836967"/>
                                </a:solidFill>
                                <a:latin typeface="Cambria Math" panose="02040503050406030204" pitchFamily="18" charset="0"/>
                              </a:rPr>
                            </m:ctrlPr>
                          </m:radPr>
                          <m:deg/>
                          <m:e>
                            <m:r>
                              <a:rPr lang="en-US" sz="1800" i="1" dirty="0" smtClean="0">
                                <a:latin typeface="Cambria Math" panose="02040503050406030204" pitchFamily="18" charset="0"/>
                              </a:rPr>
                              <m:t>𝑛</m:t>
                            </m:r>
                          </m:e>
                        </m:rad>
                      </m:den>
                    </m:f>
                  </m:oMath>
                </a14:m>
                <a:r>
                  <a:rPr lang="en-US" sz="1800" dirty="0"/>
                  <a:t> </a:t>
                </a:r>
                <a:endParaRPr lang="en-US" sz="1800" i="1" dirty="0">
                  <a:latin typeface="Cambria Math" panose="02040503050406030204" pitchFamily="18" charset="0"/>
                </a:endParaRPr>
              </a:p>
              <a:p>
                <a:pPr algn="ctr">
                  <a:lnSpc>
                    <a:spcPct val="120000"/>
                  </a:lnSpc>
                </a:pPr>
                <a14:m>
                  <m:oMath xmlns:m="http://schemas.openxmlformats.org/officeDocument/2006/math">
                    <m:r>
                      <a:rPr lang="en-US" sz="1800" i="1" dirty="0">
                        <a:latin typeface="Cambria Math" panose="02040503050406030204" pitchFamily="18" charset="0"/>
                      </a:rPr>
                      <m:t>±</m:t>
                    </m:r>
                    <m:r>
                      <a:rPr lang="en-US" sz="1800" dirty="0" smtClean="0">
                        <a:latin typeface="Cambria Math" panose="02040503050406030204" pitchFamily="18" charset="0"/>
                      </a:rPr>
                      <m:t>1.9</m:t>
                    </m:r>
                    <m:r>
                      <a:rPr lang="en-US" sz="1800" b="0" i="0" dirty="0" smtClean="0">
                        <a:latin typeface="Cambria Math" panose="02040503050406030204" pitchFamily="18" charset="0"/>
                      </a:rPr>
                      <m:t>5996</m:t>
                    </m:r>
                    <m:d>
                      <m:dPr>
                        <m:ctrlPr>
                          <a:rPr lang="en-US" sz="1800" i="1" dirty="0" smtClean="0">
                            <a:solidFill>
                              <a:srgbClr val="836967"/>
                            </a:solidFill>
                            <a:latin typeface="Cambria Math" panose="02040503050406030204" pitchFamily="18" charset="0"/>
                          </a:rPr>
                        </m:ctrlPr>
                      </m:dPr>
                      <m:e>
                        <m:f>
                          <m:fPr>
                            <m:ctrlPr>
                              <a:rPr lang="en-US" sz="1800" i="1" dirty="0" smtClean="0">
                                <a:solidFill>
                                  <a:srgbClr val="836967"/>
                                </a:solidFill>
                                <a:latin typeface="Cambria Math" panose="02040503050406030204" pitchFamily="18" charset="0"/>
                              </a:rPr>
                            </m:ctrlPr>
                          </m:fPr>
                          <m:num>
                            <m:r>
                              <a:rPr lang="en-US" sz="1800" b="0" i="0" dirty="0" smtClean="0">
                                <a:latin typeface="Cambria Math" panose="02040503050406030204" pitchFamily="18" charset="0"/>
                              </a:rPr>
                              <m:t>2.05</m:t>
                            </m:r>
                          </m:num>
                          <m:den>
                            <m:rad>
                              <m:radPr>
                                <m:degHide m:val="on"/>
                                <m:ctrlPr>
                                  <a:rPr lang="en-US" sz="1800" i="1" dirty="0" smtClean="0">
                                    <a:solidFill>
                                      <a:srgbClr val="836967"/>
                                    </a:solidFill>
                                    <a:latin typeface="Cambria Math" panose="02040503050406030204" pitchFamily="18" charset="0"/>
                                  </a:rPr>
                                </m:ctrlPr>
                              </m:radPr>
                              <m:deg/>
                              <m:e>
                                <m:r>
                                  <a:rPr lang="en-US" sz="1800" i="0" dirty="0" smtClean="0">
                                    <a:latin typeface="Cambria Math" panose="02040503050406030204" pitchFamily="18" charset="0"/>
                                  </a:rPr>
                                  <m:t>3</m:t>
                                </m:r>
                              </m:e>
                            </m:rad>
                            <m:r>
                              <a:rPr lang="en-US" sz="1800" i="0" dirty="0" smtClean="0">
                                <a:latin typeface="Cambria Math" panose="02040503050406030204" pitchFamily="18" charset="0"/>
                              </a:rPr>
                              <m:t>1</m:t>
                            </m:r>
                          </m:den>
                        </m:f>
                      </m:e>
                    </m:d>
                  </m:oMath>
                </a14:m>
                <a:r>
                  <a:rPr lang="en-US" sz="1800" dirty="0"/>
                  <a:t> = </a:t>
                </a:r>
                <a14:m>
                  <m:oMath xmlns:m="http://schemas.openxmlformats.org/officeDocument/2006/math">
                    <m:r>
                      <a:rPr lang="en-US" sz="1800" i="1" dirty="0">
                        <a:latin typeface="Cambria Math" panose="02040503050406030204" pitchFamily="18" charset="0"/>
                      </a:rPr>
                      <m:t>± </m:t>
                    </m:r>
                  </m:oMath>
                </a14:m>
                <a:r>
                  <a:rPr lang="en-US" sz="1800" dirty="0"/>
                  <a:t>0.72</a:t>
                </a:r>
              </a:p>
            </p:txBody>
          </p:sp>
        </mc:Choice>
        <mc:Fallback xmlns="">
          <p:sp>
            <p:nvSpPr>
              <p:cNvPr id="8" name="TextBox 7">
                <a:extLst>
                  <a:ext uri="{FF2B5EF4-FFF2-40B4-BE49-F238E27FC236}">
                    <a16:creationId xmlns:a16="http://schemas.microsoft.com/office/drawing/2014/main" id="{A6B103C4-BD48-47E9-9215-8A47DABFDD34}"/>
                  </a:ext>
                </a:extLst>
              </p:cNvPr>
              <p:cNvSpPr txBox="1">
                <a:spLocks noRot="1" noChangeAspect="1" noMove="1" noResize="1" noEditPoints="1" noAdjustHandles="1" noChangeArrowheads="1" noChangeShapeType="1" noTextEdit="1"/>
              </p:cNvSpPr>
              <p:nvPr/>
            </p:nvSpPr>
            <p:spPr>
              <a:xfrm>
                <a:off x="8253262" y="5056625"/>
                <a:ext cx="3094892" cy="1078629"/>
              </a:xfrm>
              <a:prstGeom prst="rect">
                <a:avLst/>
              </a:prstGeom>
              <a:blipFill>
                <a:blip r:embed="rId3"/>
                <a:stretch>
                  <a:fillRect b="-1130"/>
                </a:stretch>
              </a:blipFill>
            </p:spPr>
            <p:txBody>
              <a:bodyPr/>
              <a:lstStyle/>
              <a:p>
                <a:r>
                  <a:rPr lang="en-US">
                    <a:noFill/>
                  </a:rPr>
                  <a:t> </a:t>
                </a:r>
              </a:p>
            </p:txBody>
          </p:sp>
        </mc:Fallback>
      </mc:AlternateContent>
    </p:spTree>
    <p:extLst>
      <p:ext uri="{BB962C8B-B14F-4D97-AF65-F5344CB8AC3E}">
        <p14:creationId xmlns:p14="http://schemas.microsoft.com/office/powerpoint/2010/main" val="2549732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200F2-9BBF-4452-B009-E44D58B9DF79}"/>
              </a:ext>
            </a:extLst>
          </p:cNvPr>
          <p:cNvSpPr>
            <a:spLocks noGrp="1"/>
          </p:cNvSpPr>
          <p:nvPr>
            <p:ph type="title"/>
          </p:nvPr>
        </p:nvSpPr>
        <p:spPr/>
        <p:txBody>
          <a:bodyPr/>
          <a:lstStyle/>
          <a:p>
            <a:r>
              <a:rPr lang="en-US" dirty="0"/>
              <a:t>Confidence Intervals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A798D8-6D52-4382-A959-2AB09E7D6A72}"/>
                  </a:ext>
                </a:extLst>
              </p:cNvPr>
              <p:cNvSpPr>
                <a:spLocks noGrp="1"/>
              </p:cNvSpPr>
              <p:nvPr>
                <p:ph sz="quarter" idx="10"/>
              </p:nvPr>
            </p:nvSpPr>
            <p:spPr>
              <a:xfrm>
                <a:off x="539496" y="1435608"/>
                <a:ext cx="7221181" cy="4894854"/>
              </a:xfrm>
            </p:spPr>
            <p:txBody>
              <a:bodyPr>
                <a:normAutofit fontScale="92500" lnSpcReduction="10000"/>
              </a:bodyPr>
              <a:lstStyle/>
              <a:p>
                <a:pPr marL="342900" indent="-342900">
                  <a:buFont typeface="+mj-lt"/>
                  <a:buAutoNum type="arabicParenR" startAt="3"/>
                </a:pPr>
                <a:r>
                  <a:rPr lang="en-US" dirty="0"/>
                  <a:t>Finally, I take that value and add/subtract it from the sample mean to give me my confidence interval.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64.408</m:t>
                      </m:r>
                      <m:r>
                        <a:rPr lang="en-US" i="1" dirty="0">
                          <a:latin typeface="Cambria Math" panose="02040503050406030204" pitchFamily="18" charset="0"/>
                        </a:rPr>
                        <m:t>± </m:t>
                      </m:r>
                      <m:r>
                        <m:rPr>
                          <m:nor/>
                        </m:rPr>
                        <a:rPr lang="en-US" dirty="0"/>
                        <m:t>0.72</m:t>
                      </m:r>
                      <m:r>
                        <m:rPr>
                          <m:nor/>
                        </m:rPr>
                        <a:rPr lang="en-US" b="0" i="0" dirty="0" smtClean="0"/>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(63.686, 65.1296)</m:t>
                      </m:r>
                    </m:oMath>
                  </m:oMathPara>
                </a14:m>
                <a:endParaRPr lang="en-US" dirty="0"/>
              </a:p>
              <a:p>
                <a:r>
                  <a:rPr lang="en-US" b="1" dirty="0"/>
                  <a:t>The way to interpret this:</a:t>
                </a:r>
              </a:p>
              <a:p>
                <a:r>
                  <a:rPr lang="en-US" b="1" i="1" dirty="0"/>
                  <a:t>“Based on my sample of 31 golden retriever weights with sample mean 64.408 and sample standard deviation of 2.05, I am 95% confident the population mean lies between </a:t>
                </a:r>
                <a14:m>
                  <m:oMath xmlns:m="http://schemas.openxmlformats.org/officeDocument/2006/math">
                    <m:r>
                      <a:rPr lang="en-US" b="1" i="1" smtClean="0">
                        <a:latin typeface="Cambria Math" panose="02040503050406030204" pitchFamily="18" charset="0"/>
                      </a:rPr>
                      <m:t>𝟔𝟑</m:t>
                    </m:r>
                    <m:r>
                      <a:rPr lang="en-US" b="1" i="1" smtClean="0">
                        <a:latin typeface="Cambria Math" panose="02040503050406030204" pitchFamily="18" charset="0"/>
                      </a:rPr>
                      <m:t>.</m:t>
                    </m:r>
                    <m:r>
                      <a:rPr lang="en-US" b="1" i="1" smtClean="0">
                        <a:latin typeface="Cambria Math" panose="02040503050406030204" pitchFamily="18" charset="0"/>
                      </a:rPr>
                      <m:t>𝟔𝟖𝟔</m:t>
                    </m:r>
                    <m:r>
                      <a:rPr lang="en-US" b="1" i="1" smtClean="0">
                        <a:latin typeface="Cambria Math" panose="02040503050406030204" pitchFamily="18" charset="0"/>
                      </a:rPr>
                      <m:t> </m:t>
                    </m:r>
                    <m:r>
                      <a:rPr lang="en-US" b="1" i="1" smtClean="0">
                        <a:latin typeface="Cambria Math" panose="02040503050406030204" pitchFamily="18" charset="0"/>
                      </a:rPr>
                      <m:t>𝒂𝒏𝒅</m:t>
                    </m:r>
                    <m:r>
                      <a:rPr lang="en-US" b="1" i="1" smtClean="0">
                        <a:latin typeface="Cambria Math" panose="02040503050406030204" pitchFamily="18" charset="0"/>
                      </a:rPr>
                      <m:t> </m:t>
                    </m:r>
                    <m:r>
                      <a:rPr lang="en-US" b="1" i="1" smtClean="0">
                        <a:latin typeface="Cambria Math" panose="02040503050406030204" pitchFamily="18" charset="0"/>
                      </a:rPr>
                      <m:t>𝟔𝟓</m:t>
                    </m:r>
                    <m:r>
                      <a:rPr lang="en-US" b="1" i="1" smtClean="0">
                        <a:latin typeface="Cambria Math" panose="02040503050406030204" pitchFamily="18" charset="0"/>
                      </a:rPr>
                      <m:t>.</m:t>
                    </m:r>
                    <m:r>
                      <a:rPr lang="en-US" b="1" i="1" smtClean="0">
                        <a:latin typeface="Cambria Math" panose="02040503050406030204" pitchFamily="18" charset="0"/>
                      </a:rPr>
                      <m:t>𝟏𝟐𝟗𝟔</m:t>
                    </m:r>
                  </m:oMath>
                </a14:m>
                <a:r>
                  <a:rPr lang="en-US" b="1" i="1" dirty="0"/>
                  <a:t>.”</a:t>
                </a:r>
              </a:p>
              <a:p>
                <a:r>
                  <a:rPr lang="en-US" dirty="0"/>
                  <a:t>An interesting thing to note is that the larger your sample, the narrower and more confident your confidence interval becomes! </a:t>
                </a:r>
              </a:p>
            </p:txBody>
          </p:sp>
        </mc:Choice>
        <mc:Fallback xmlns="">
          <p:sp>
            <p:nvSpPr>
              <p:cNvPr id="3" name="Content Placeholder 2">
                <a:extLst>
                  <a:ext uri="{FF2B5EF4-FFF2-40B4-BE49-F238E27FC236}">
                    <a16:creationId xmlns:a16="http://schemas.microsoft.com/office/drawing/2014/main" id="{F9A798D8-6D52-4382-A959-2AB09E7D6A72}"/>
                  </a:ext>
                </a:extLst>
              </p:cNvPr>
              <p:cNvSpPr>
                <a:spLocks noGrp="1" noRot="1" noChangeAspect="1" noMove="1" noResize="1" noEditPoints="1" noAdjustHandles="1" noChangeArrowheads="1" noChangeShapeType="1" noTextEdit="1"/>
              </p:cNvSpPr>
              <p:nvPr>
                <p:ph sz="quarter" idx="10"/>
              </p:nvPr>
            </p:nvSpPr>
            <p:spPr>
              <a:xfrm>
                <a:off x="539496" y="1435608"/>
                <a:ext cx="7221181" cy="4894854"/>
              </a:xfrm>
              <a:blipFill>
                <a:blip r:embed="rId2"/>
                <a:stretch>
                  <a:fillRect l="-760" b="-124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E555EFA-BF42-47C7-8864-9003E7E30057}"/>
              </a:ext>
            </a:extLst>
          </p:cNvPr>
          <p:cNvSpPr/>
          <p:nvPr/>
        </p:nvSpPr>
        <p:spPr>
          <a:xfrm>
            <a:off x="2800342" y="2362943"/>
            <a:ext cx="2808905" cy="9722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dog&#10;&#10;Description automatically generated">
            <a:extLst>
              <a:ext uri="{FF2B5EF4-FFF2-40B4-BE49-F238E27FC236}">
                <a16:creationId xmlns:a16="http://schemas.microsoft.com/office/drawing/2014/main" id="{1C4915CF-6030-4BBF-B1DE-7AFC298A1F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3262" y="1331371"/>
            <a:ext cx="3419007" cy="2279338"/>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73813C-B1ED-4B21-BC6D-F0B81A2188A4}"/>
                  </a:ext>
                </a:extLst>
              </p:cNvPr>
              <p:cNvSpPr txBox="1"/>
              <p:nvPr/>
            </p:nvSpPr>
            <p:spPr>
              <a:xfrm>
                <a:off x="4608233" y="5839916"/>
                <a:ext cx="6096000" cy="570028"/>
              </a:xfrm>
              <a:prstGeom prst="rect">
                <a:avLst/>
              </a:prstGeom>
              <a:noFill/>
            </p:spPr>
            <p:txBody>
              <a:bodyPr wrap="square">
                <a:spAutoFit/>
              </a:bodyPr>
              <a:lstStyle/>
              <a:p>
                <a:pPr algn="ctr">
                  <a:lnSpc>
                    <a:spcPct val="120000"/>
                  </a:lnSpc>
                </a:pPr>
                <a14:m>
                  <m:oMath xmlns:m="http://schemas.openxmlformats.org/officeDocument/2006/math">
                    <m:r>
                      <a:rPr lang="en-US" sz="1800" i="1" dirty="0" smtClean="0">
                        <a:latin typeface="Cambria Math" panose="02040503050406030204" pitchFamily="18" charset="0"/>
                      </a:rPr>
                      <m:t>𝐸</m:t>
                    </m:r>
                    <m:r>
                      <a:rPr lang="en-US" sz="1800" i="0" dirty="0" smtClean="0">
                        <a:latin typeface="Cambria Math" panose="02040503050406030204" pitchFamily="18" charset="0"/>
                      </a:rPr>
                      <m:t>=</m:t>
                    </m:r>
                    <m:sSub>
                      <m:sSubPr>
                        <m:ctrlPr>
                          <a:rPr lang="en-US" sz="1800" i="1" dirty="0" smtClean="0">
                            <a:solidFill>
                              <a:srgbClr val="836967"/>
                            </a:solidFill>
                            <a:latin typeface="Cambria Math" panose="02040503050406030204" pitchFamily="18" charset="0"/>
                          </a:rPr>
                        </m:ctrlPr>
                      </m:sSubPr>
                      <m:e>
                        <m:r>
                          <a:rPr lang="en-US" sz="1800" i="1" dirty="0" smtClean="0">
                            <a:latin typeface="Cambria Math" panose="02040503050406030204" pitchFamily="18" charset="0"/>
                          </a:rPr>
                          <m:t>±</m:t>
                        </m:r>
                        <m:r>
                          <a:rPr lang="en-US" sz="1800" b="0" i="1" dirty="0" smtClean="0">
                            <a:latin typeface="Cambria Math" panose="02040503050406030204" pitchFamily="18" charset="0"/>
                          </a:rPr>
                          <m:t> </m:t>
                        </m:r>
                        <m:r>
                          <a:rPr lang="en-US" sz="1800" i="1" dirty="0" smtClean="0">
                            <a:latin typeface="Cambria Math" panose="02040503050406030204" pitchFamily="18" charset="0"/>
                          </a:rPr>
                          <m:t>𝑧</m:t>
                        </m:r>
                      </m:e>
                      <m:sub>
                        <m:r>
                          <a:rPr lang="en-US" sz="1800" i="1" dirty="0" smtClean="0">
                            <a:latin typeface="Cambria Math" panose="02040503050406030204" pitchFamily="18" charset="0"/>
                          </a:rPr>
                          <m:t>𝑐</m:t>
                        </m:r>
                      </m:sub>
                    </m:sSub>
                    <m:f>
                      <m:fPr>
                        <m:ctrlPr>
                          <a:rPr lang="en-US" sz="1800" i="1" dirty="0" smtClean="0">
                            <a:solidFill>
                              <a:srgbClr val="836967"/>
                            </a:solidFill>
                            <a:latin typeface="Cambria Math" panose="02040503050406030204" pitchFamily="18" charset="0"/>
                          </a:rPr>
                        </m:ctrlPr>
                      </m:fPr>
                      <m:num>
                        <m:r>
                          <a:rPr lang="en-US" sz="1800" i="1" dirty="0" smtClean="0">
                            <a:latin typeface="Cambria Math" panose="02040503050406030204" pitchFamily="18" charset="0"/>
                          </a:rPr>
                          <m:t>𝑠</m:t>
                        </m:r>
                      </m:num>
                      <m:den>
                        <m:rad>
                          <m:radPr>
                            <m:degHide m:val="on"/>
                            <m:ctrlPr>
                              <a:rPr lang="en-US" sz="1800" i="1" dirty="0" smtClean="0">
                                <a:solidFill>
                                  <a:srgbClr val="836967"/>
                                </a:solidFill>
                                <a:latin typeface="Cambria Math" panose="02040503050406030204" pitchFamily="18" charset="0"/>
                              </a:rPr>
                            </m:ctrlPr>
                          </m:radPr>
                          <m:deg/>
                          <m:e>
                            <m:r>
                              <a:rPr lang="en-US" sz="1800" i="1" dirty="0" smtClean="0">
                                <a:latin typeface="Cambria Math" panose="02040503050406030204" pitchFamily="18" charset="0"/>
                              </a:rPr>
                              <m:t>𝑛</m:t>
                            </m:r>
                          </m:e>
                        </m:rad>
                      </m:den>
                    </m:f>
                  </m:oMath>
                </a14:m>
                <a:r>
                  <a:rPr lang="en-US" sz="1800" dirty="0"/>
                  <a:t> </a:t>
                </a:r>
                <a:endParaRPr lang="en-US" sz="1800" i="1"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573813C-B1ED-4B21-BC6D-F0B81A2188A4}"/>
                  </a:ext>
                </a:extLst>
              </p:cNvPr>
              <p:cNvSpPr txBox="1">
                <a:spLocks noRot="1" noChangeAspect="1" noMove="1" noResize="1" noEditPoints="1" noAdjustHandles="1" noChangeArrowheads="1" noChangeShapeType="1" noTextEdit="1"/>
              </p:cNvSpPr>
              <p:nvPr/>
            </p:nvSpPr>
            <p:spPr>
              <a:xfrm>
                <a:off x="4608233" y="5839916"/>
                <a:ext cx="6096000" cy="570028"/>
              </a:xfrm>
              <a:prstGeom prst="rect">
                <a:avLst/>
              </a:prstGeom>
              <a:blipFill>
                <a:blip r:embed="rId4"/>
                <a:stretch>
                  <a:fillRect/>
                </a:stretch>
              </a:blipFill>
            </p:spPr>
            <p:txBody>
              <a:bodyPr/>
              <a:lstStyle/>
              <a:p>
                <a:r>
                  <a:rPr lang="en-US">
                    <a:noFill/>
                  </a:rPr>
                  <a:t> </a:t>
                </a:r>
              </a:p>
            </p:txBody>
          </p:sp>
        </mc:Fallback>
      </mc:AlternateContent>
      <p:sp>
        <p:nvSpPr>
          <p:cNvPr id="9" name="Arc 8">
            <a:extLst>
              <a:ext uri="{FF2B5EF4-FFF2-40B4-BE49-F238E27FC236}">
                <a16:creationId xmlns:a16="http://schemas.microsoft.com/office/drawing/2014/main" id="{03251232-3DCD-4129-A419-3430220DB8D7}"/>
              </a:ext>
            </a:extLst>
          </p:cNvPr>
          <p:cNvSpPr/>
          <p:nvPr/>
        </p:nvSpPr>
        <p:spPr>
          <a:xfrm rot="10020050">
            <a:off x="5571785" y="5030349"/>
            <a:ext cx="5358149" cy="1369645"/>
          </a:xfrm>
          <a:prstGeom prst="arc">
            <a:avLst>
              <a:gd name="adj1" fmla="val 17716640"/>
              <a:gd name="adj2" fmla="val 0"/>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13988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734DE-79B9-4B85-9055-BD8A849A9ED3}"/>
              </a:ext>
            </a:extLst>
          </p:cNvPr>
          <p:cNvSpPr>
            <a:spLocks noGrp="1"/>
          </p:cNvSpPr>
          <p:nvPr>
            <p:ph type="title"/>
          </p:nvPr>
        </p:nvSpPr>
        <p:spPr/>
        <p:txBody>
          <a:bodyPr/>
          <a:lstStyle/>
          <a:p>
            <a:r>
              <a:rPr lang="en-US"/>
              <a:t>Populations, Samples, and Parameters</a:t>
            </a:r>
          </a:p>
        </p:txBody>
      </p:sp>
      <p:sp>
        <p:nvSpPr>
          <p:cNvPr id="3" name="Content Placeholder 2">
            <a:extLst>
              <a:ext uri="{FF2B5EF4-FFF2-40B4-BE49-F238E27FC236}">
                <a16:creationId xmlns:a16="http://schemas.microsoft.com/office/drawing/2014/main" id="{46FAB055-0A4F-4E2C-BF46-96F367AC038A}"/>
              </a:ext>
            </a:extLst>
          </p:cNvPr>
          <p:cNvSpPr>
            <a:spLocks noGrp="1"/>
          </p:cNvSpPr>
          <p:nvPr>
            <p:ph sz="quarter" idx="10"/>
          </p:nvPr>
        </p:nvSpPr>
        <p:spPr>
          <a:xfrm>
            <a:off x="539495" y="1435608"/>
            <a:ext cx="7407472" cy="5203490"/>
          </a:xfrm>
        </p:spPr>
        <p:txBody>
          <a:bodyPr>
            <a:normAutofit/>
          </a:bodyPr>
          <a:lstStyle/>
          <a:p>
            <a:r>
              <a:rPr lang="en-US" b="1" dirty="0">
                <a:solidFill>
                  <a:schemeClr val="tx1"/>
                </a:solidFill>
              </a:rPr>
              <a:t>In statistics, we are often trying to infer things about a population based on a sample.  </a:t>
            </a:r>
          </a:p>
          <a:p>
            <a:r>
              <a:rPr lang="en-US" b="1" dirty="0">
                <a:solidFill>
                  <a:srgbClr val="FF0000"/>
                </a:solidFill>
              </a:rPr>
              <a:t>Population</a:t>
            </a:r>
            <a:r>
              <a:rPr lang="en-US" b="1" dirty="0"/>
              <a:t> </a:t>
            </a:r>
            <a:r>
              <a:rPr lang="en-US" dirty="0"/>
              <a:t>– A particular group of interest such as “</a:t>
            </a:r>
            <a:r>
              <a:rPr lang="en-US" b="1" i="1" u="sng" dirty="0"/>
              <a:t>all</a:t>
            </a:r>
            <a:r>
              <a:rPr lang="en-US" dirty="0"/>
              <a:t> seniors over the age of 65 in the United States” or “</a:t>
            </a:r>
            <a:r>
              <a:rPr lang="en-US" b="1" i="1" u="sng" dirty="0"/>
              <a:t>all</a:t>
            </a:r>
            <a:r>
              <a:rPr lang="en-US" dirty="0"/>
              <a:t> golden retrievers in Scotland.”</a:t>
            </a:r>
          </a:p>
          <a:p>
            <a:r>
              <a:rPr lang="en-US" b="1" dirty="0">
                <a:solidFill>
                  <a:srgbClr val="FF0000"/>
                </a:solidFill>
              </a:rPr>
              <a:t>Parameter</a:t>
            </a:r>
            <a:r>
              <a:rPr lang="en-US" b="1" dirty="0"/>
              <a:t> – </a:t>
            </a:r>
            <a:r>
              <a:rPr lang="en-US" dirty="0"/>
              <a:t>Numerical description of a population characteristic (e.g. average age of college graduates in the United States).</a:t>
            </a:r>
          </a:p>
          <a:p>
            <a:r>
              <a:rPr lang="en-US" b="1" dirty="0">
                <a:solidFill>
                  <a:srgbClr val="FF0000"/>
                </a:solidFill>
              </a:rPr>
              <a:t>Sample</a:t>
            </a:r>
            <a:r>
              <a:rPr lang="en-US" b="1" dirty="0"/>
              <a:t> – </a:t>
            </a:r>
            <a:r>
              <a:rPr lang="en-US" dirty="0"/>
              <a:t>A subset of the population that is ideally random and unbiased (e.g. 100 randomly sampled college graduates in the United States), so we can infer parameters about the population.</a:t>
            </a:r>
          </a:p>
        </p:txBody>
      </p:sp>
      <p:pic>
        <p:nvPicPr>
          <p:cNvPr id="1026" name="Picture 2" descr="Gray Airliner">
            <a:extLst>
              <a:ext uri="{FF2B5EF4-FFF2-40B4-BE49-F238E27FC236}">
                <a16:creationId xmlns:a16="http://schemas.microsoft.com/office/drawing/2014/main" id="{F3982F6B-D81D-4750-96B4-483714A6B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9250" y="1363286"/>
            <a:ext cx="2907607" cy="2180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yscale Photography of People Walking Near Buildings">
            <a:extLst>
              <a:ext uri="{FF2B5EF4-FFF2-40B4-BE49-F238E27FC236}">
                <a16:creationId xmlns:a16="http://schemas.microsoft.com/office/drawing/2014/main" id="{0746794B-6995-42EA-A7B4-7EE3AD60E6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296"/>
          <a:stretch/>
        </p:blipFill>
        <p:spPr bwMode="auto">
          <a:xfrm>
            <a:off x="8669250" y="3724794"/>
            <a:ext cx="2907607" cy="143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790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5D19-C6C5-4862-98E9-E3A7E148E79A}"/>
              </a:ext>
            </a:extLst>
          </p:cNvPr>
          <p:cNvSpPr>
            <a:spLocks noGrp="1"/>
          </p:cNvSpPr>
          <p:nvPr>
            <p:ph type="title"/>
          </p:nvPr>
        </p:nvSpPr>
        <p:spPr/>
        <p:txBody>
          <a:bodyPr/>
          <a:lstStyle/>
          <a:p>
            <a:r>
              <a:rPr lang="en-US" dirty="0"/>
              <a:t>Confidence Intervals</a:t>
            </a:r>
          </a:p>
        </p:txBody>
      </p:sp>
      <p:sp>
        <p:nvSpPr>
          <p:cNvPr id="4" name="Rectangle 1">
            <a:extLst>
              <a:ext uri="{FF2B5EF4-FFF2-40B4-BE49-F238E27FC236}">
                <a16:creationId xmlns:a16="http://schemas.microsoft.com/office/drawing/2014/main" id="{8B34A1E2-8B32-4409-AB08-3E5C266AD973}"/>
              </a:ext>
            </a:extLst>
          </p:cNvPr>
          <p:cNvSpPr>
            <a:spLocks noChangeArrowheads="1"/>
          </p:cNvSpPr>
          <p:nvPr/>
        </p:nvSpPr>
        <p:spPr bwMode="auto">
          <a:xfrm>
            <a:off x="1875693" y="1331631"/>
            <a:ext cx="5345722"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err="1">
                <a:ln>
                  <a:noFill/>
                </a:ln>
                <a:solidFill>
                  <a:srgbClr val="000000"/>
                </a:solidFill>
                <a:effectLst/>
                <a:latin typeface="JetBrains Mono"/>
              </a:rPr>
              <a:t>scipy.special</a:t>
            </a: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err="1">
                <a:ln>
                  <a:noFill/>
                </a:ln>
                <a:solidFill>
                  <a:srgbClr val="000000"/>
                </a:solidFill>
                <a:effectLst/>
                <a:latin typeface="JetBrains Mono"/>
              </a:rPr>
              <a:t>erfinv</a:t>
            </a: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a:ln>
                  <a:noFill/>
                </a:ln>
                <a:solidFill>
                  <a:srgbClr val="000000"/>
                </a:solidFill>
                <a:effectLst/>
                <a:latin typeface="JetBrains Mono"/>
              </a:rPr>
              <a:t>math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sqrt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(p: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 mean: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std_dev</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a:ln>
                  <a:noFill/>
                </a:ln>
                <a:solidFill>
                  <a:srgbClr val="000000"/>
                </a:solidFill>
                <a:effectLst/>
                <a:latin typeface="JetBrains Mono"/>
              </a:rPr>
              <a:t>mean + (</a:t>
            </a:r>
            <a:r>
              <a:rPr kumimoji="0" lang="en-US" altLang="en-US" sz="900" b="0" i="0" u="none" strike="noStrike" cap="none" normalizeH="0" baseline="0" dirty="0" err="1">
                <a:ln>
                  <a:noFill/>
                </a:ln>
                <a:solidFill>
                  <a:srgbClr val="000000"/>
                </a:solidFill>
                <a:effectLst/>
                <a:latin typeface="JetBrains Mono"/>
              </a:rPr>
              <a:t>std_dev</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2.0 </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0.5</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erfinv</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2.0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1.0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z_to_x</a:t>
            </a:r>
            <a:r>
              <a:rPr kumimoji="0" lang="en-US" altLang="en-US" sz="900" b="0" i="0" u="none" strike="noStrike" cap="none" normalizeH="0" baseline="0" dirty="0">
                <a:ln>
                  <a:noFill/>
                </a:ln>
                <a:solidFill>
                  <a:srgbClr val="000000"/>
                </a:solidFill>
                <a:effectLst/>
                <a:latin typeface="JetBrains Mono"/>
              </a:rPr>
              <a:t>(z, mean, std):</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a:ln>
                  <a:noFill/>
                </a:ln>
                <a:solidFill>
                  <a:srgbClr val="000000"/>
                </a:solidFill>
                <a:effectLst/>
                <a:latin typeface="JetBrains Mono"/>
              </a:rPr>
              <a:t>(z * std) + mean</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critical_z_value</a:t>
            </a:r>
            <a:r>
              <a:rPr kumimoji="0" lang="en-US" altLang="en-US" sz="900" b="0" i="0" u="none" strike="noStrike" cap="none" normalizeH="0" baseline="0" dirty="0">
                <a:ln>
                  <a:noFill/>
                </a:ln>
                <a:solidFill>
                  <a:srgbClr val="000000"/>
                </a:solidFill>
                <a:effectLst/>
                <a:latin typeface="JetBrains Mono"/>
              </a:rPr>
              <a:t>(p, mean=</a:t>
            </a:r>
            <a:r>
              <a:rPr kumimoji="0" lang="en-US" altLang="en-US" sz="900" b="0" i="0" u="none" strike="noStrike" cap="none" normalizeH="0" baseline="0" dirty="0">
                <a:ln>
                  <a:noFill/>
                </a:ln>
                <a:solidFill>
                  <a:srgbClr val="0000FF"/>
                </a:solidFill>
                <a:effectLst/>
                <a:latin typeface="JetBrains Mono"/>
              </a:rPr>
              <a:t>0.0</a:t>
            </a:r>
            <a:r>
              <a:rPr kumimoji="0" lang="en-US" altLang="en-US" sz="900" b="0" i="0" u="none" strike="noStrike" cap="none" normalizeH="0" baseline="0" dirty="0">
                <a:ln>
                  <a:noFill/>
                </a:ln>
                <a:solidFill>
                  <a:srgbClr val="000000"/>
                </a:solidFill>
                <a:effectLst/>
                <a:latin typeface="JetBrains Mono"/>
              </a:rPr>
              <a:t>, std=</a:t>
            </a:r>
            <a:r>
              <a:rPr kumimoji="0" lang="en-US" altLang="en-US" sz="900" b="0" i="0" u="none" strike="noStrike" cap="none" normalizeH="0" baseline="0" dirty="0">
                <a:ln>
                  <a:noFill/>
                </a:ln>
                <a:solidFill>
                  <a:srgbClr val="0000FF"/>
                </a:solidFill>
                <a:effectLst/>
                <a:latin typeface="JetBrains Mono"/>
              </a:rPr>
              <a:t>1.0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left_area</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2.0</a:t>
            </a:r>
            <a:br>
              <a:rPr kumimoji="0" lang="en-US" altLang="en-US" sz="900" b="0" i="0" u="none" strike="noStrike" cap="none" normalizeH="0" baseline="0" dirty="0">
                <a:ln>
                  <a:noFill/>
                </a:ln>
                <a:solidFill>
                  <a:srgbClr val="0000FF"/>
                </a:solidFill>
                <a:effectLst/>
                <a:latin typeface="JetBrains Mono"/>
              </a:rPr>
            </a:br>
            <a:r>
              <a:rPr kumimoji="0" lang="en-US" altLang="en-US" sz="900" b="0" i="0" u="none" strike="noStrike" cap="none" normalizeH="0" baseline="0" dirty="0">
                <a:ln>
                  <a:noFill/>
                </a:ln>
                <a:solidFill>
                  <a:srgbClr val="0000FF"/>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right_area</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2.0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lower_cutoff</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left_area</a:t>
            </a:r>
            <a:r>
              <a:rPr kumimoji="0" lang="en-US" altLang="en-US" sz="900" b="0" i="0" u="none" strike="noStrike" cap="none" normalizeH="0" baseline="0" dirty="0">
                <a:ln>
                  <a:noFill/>
                </a:ln>
                <a:solidFill>
                  <a:srgbClr val="000000"/>
                </a:solidFill>
                <a:effectLst/>
                <a:latin typeface="JetBrains Mono"/>
              </a:rPr>
              <a:t>, mean, std)</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upper_cutoff</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right_area</a:t>
            </a:r>
            <a:r>
              <a:rPr kumimoji="0" lang="en-US" altLang="en-US" sz="900" b="0" i="0" u="none" strike="noStrike" cap="none" normalizeH="0" baseline="0" dirty="0">
                <a:ln>
                  <a:noFill/>
                </a:ln>
                <a:solidFill>
                  <a:srgbClr val="000000"/>
                </a:solidFill>
                <a:effectLst/>
                <a:latin typeface="JetBrains Mono"/>
              </a:rPr>
              <a:t>, mean, std)</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err="1">
                <a:ln>
                  <a:noFill/>
                </a:ln>
                <a:solidFill>
                  <a:srgbClr val="000000"/>
                </a:solidFill>
                <a:effectLst/>
                <a:latin typeface="JetBrains Mono"/>
              </a:rPr>
              <a:t>lower_cutoff</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upper_cutoff</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ci_large_sample</a:t>
            </a:r>
            <a:r>
              <a:rPr kumimoji="0" lang="en-US" altLang="en-US" sz="900" b="0" i="0" u="none" strike="noStrike" cap="none" normalizeH="0" baseline="0" dirty="0">
                <a:ln>
                  <a:noFill/>
                </a:ln>
                <a:solidFill>
                  <a:srgbClr val="000000"/>
                </a:solidFill>
                <a:effectLst/>
                <a:latin typeface="JetBrains Mono"/>
              </a:rPr>
              <a:t>(p,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n):</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1" u="none" strike="noStrike" cap="none" normalizeH="0" baseline="0" dirty="0">
                <a:ln>
                  <a:noFill/>
                </a:ln>
                <a:solidFill>
                  <a:srgbClr val="808080"/>
                </a:solidFill>
                <a:effectLst/>
                <a:latin typeface="JetBrains Mono"/>
              </a:rPr>
              <a:t># Sample size must be greater than 30</a:t>
            </a:r>
            <a:br>
              <a:rPr kumimoji="0" lang="en-US" altLang="en-US" sz="900" b="0" i="1" u="none" strike="noStrike" cap="none" normalizeH="0" baseline="0" dirty="0">
                <a:ln>
                  <a:noFill/>
                </a:ln>
                <a:solidFill>
                  <a:srgbClr val="808080"/>
                </a:solidFill>
                <a:effectLst/>
                <a:latin typeface="JetBrains Mono"/>
              </a:rPr>
            </a:b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a:t>
            </a:r>
            <a:r>
              <a:rPr kumimoji="0" lang="en-US" altLang="en-US" sz="900" b="0" i="0" u="none" strike="noStrike" cap="none" normalizeH="0" baseline="0" dirty="0">
                <a:ln>
                  <a:noFill/>
                </a:ln>
                <a:solidFill>
                  <a:srgbClr val="000000"/>
                </a:solidFill>
                <a:effectLst/>
                <a:latin typeface="JetBrains Mono"/>
              </a:rPr>
              <a:t>lower, upper = </a:t>
            </a:r>
            <a:r>
              <a:rPr kumimoji="0" lang="en-US" altLang="en-US" sz="900" b="0" i="0" u="none" strike="noStrike" cap="none" normalizeH="0" baseline="0" dirty="0" err="1">
                <a:ln>
                  <a:noFill/>
                </a:ln>
                <a:solidFill>
                  <a:srgbClr val="000000"/>
                </a:solidFill>
                <a:effectLst/>
                <a:latin typeface="JetBrains Mono"/>
              </a:rPr>
              <a:t>critical_z_value</a:t>
            </a:r>
            <a:r>
              <a:rPr kumimoji="0" lang="en-US" altLang="en-US" sz="900" b="0" i="0" u="none" strike="noStrike" cap="none" normalizeH="0" baseline="0" dirty="0">
                <a:ln>
                  <a:noFill/>
                </a:ln>
                <a:solidFill>
                  <a:srgbClr val="000000"/>
                </a:solidFill>
                <a:effectLst/>
                <a:latin typeface="JetBrains Mono"/>
              </a:rPr>
              <a:t>(p)</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lower_ci</a:t>
            </a:r>
            <a:r>
              <a:rPr kumimoji="0" lang="en-US" altLang="en-US" sz="900" b="0" i="0" u="none" strike="noStrike" cap="none" normalizeH="0" baseline="0" dirty="0">
                <a:ln>
                  <a:noFill/>
                </a:ln>
                <a:solidFill>
                  <a:srgbClr val="000000"/>
                </a:solidFill>
                <a:effectLst/>
                <a:latin typeface="JetBrains Mono"/>
              </a:rPr>
              <a:t> = lower *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 sqrt(n))</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upper_ci</a:t>
            </a:r>
            <a:r>
              <a:rPr kumimoji="0" lang="en-US" altLang="en-US" sz="900" b="0" i="0" u="none" strike="noStrike" cap="none" normalizeH="0" baseline="0" dirty="0">
                <a:ln>
                  <a:noFill/>
                </a:ln>
                <a:solidFill>
                  <a:srgbClr val="000000"/>
                </a:solidFill>
                <a:effectLst/>
                <a:latin typeface="JetBrains Mono"/>
              </a:rPr>
              <a:t> = upper *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 sqrt(n))</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lower_ci</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upper_ci</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What is the confidence interval my sample of 31 golden retrievers</a:t>
            </a: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with sample mean of 65.13, sample std of 2.05?</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80"/>
                </a:solidFill>
                <a:effectLst/>
                <a:latin typeface="JetBrains Mono"/>
              </a:rPr>
              <a:t>print</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ci_large_sample</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660099"/>
                </a:solidFill>
                <a:effectLst/>
                <a:latin typeface="JetBrains Mono"/>
              </a:rPr>
              <a:t>p</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.95</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660099"/>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65.13</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660099"/>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2.05</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660099"/>
                </a:solidFill>
                <a:effectLst/>
                <a:latin typeface="JetBrains Mono"/>
              </a:rPr>
              <a:t>n</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31</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(64.40835915701992, 65.85164084298007)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descr="A close up of a dog&#10;&#10;Description automatically generated">
            <a:extLst>
              <a:ext uri="{FF2B5EF4-FFF2-40B4-BE49-F238E27FC236}">
                <a16:creationId xmlns:a16="http://schemas.microsoft.com/office/drawing/2014/main" id="{86A412D8-229C-4822-9677-2F7D8DC3C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3262" y="1331371"/>
            <a:ext cx="3419007" cy="2279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896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5D19-C6C5-4862-98E9-E3A7E148E79A}"/>
              </a:ext>
            </a:extLst>
          </p:cNvPr>
          <p:cNvSpPr>
            <a:spLocks noGrp="1"/>
          </p:cNvSpPr>
          <p:nvPr>
            <p:ph type="title"/>
          </p:nvPr>
        </p:nvSpPr>
        <p:spPr/>
        <p:txBody>
          <a:bodyPr/>
          <a:lstStyle/>
          <a:p>
            <a:r>
              <a:rPr lang="en-US" dirty="0"/>
              <a:t>Confidence Intervals (SciPy)</a:t>
            </a:r>
          </a:p>
        </p:txBody>
      </p:sp>
      <p:pic>
        <p:nvPicPr>
          <p:cNvPr id="5" name="Picture 4" descr="A close up of a dog&#10;&#10;Description automatically generated">
            <a:extLst>
              <a:ext uri="{FF2B5EF4-FFF2-40B4-BE49-F238E27FC236}">
                <a16:creationId xmlns:a16="http://schemas.microsoft.com/office/drawing/2014/main" id="{86A412D8-229C-4822-9677-2F7D8DC3C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3262" y="1331371"/>
            <a:ext cx="3419007" cy="2279338"/>
          </a:xfrm>
          <a:prstGeom prst="rect">
            <a:avLst/>
          </a:prstGeom>
          <a:ln>
            <a:noFill/>
          </a:ln>
          <a:effectLst>
            <a:outerShdw blurRad="292100" dist="139700" dir="2700000" algn="tl" rotWithShape="0">
              <a:srgbClr val="333333">
                <a:alpha val="65000"/>
              </a:srgbClr>
            </a:outerShdw>
          </a:effectLst>
        </p:spPr>
      </p:pic>
      <p:sp>
        <p:nvSpPr>
          <p:cNvPr id="3" name="Rectangle 1">
            <a:extLst>
              <a:ext uri="{FF2B5EF4-FFF2-40B4-BE49-F238E27FC236}">
                <a16:creationId xmlns:a16="http://schemas.microsoft.com/office/drawing/2014/main" id="{51065FA4-0E94-485E-9BD3-1E17C29C72D9}"/>
              </a:ext>
            </a:extLst>
          </p:cNvPr>
          <p:cNvSpPr>
            <a:spLocks noChangeArrowheads="1"/>
          </p:cNvSpPr>
          <p:nvPr/>
        </p:nvSpPr>
        <p:spPr bwMode="auto">
          <a:xfrm>
            <a:off x="1769035" y="1272641"/>
            <a:ext cx="6185647" cy="52629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a:ln>
                  <a:noFill/>
                </a:ln>
                <a:solidFill>
                  <a:srgbClr val="000000"/>
                </a:solidFill>
                <a:effectLst/>
                <a:latin typeface="JetBrains Mono"/>
              </a:rPr>
              <a:t>math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sqrt</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scipy.stats</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norm</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critical_z_value</a:t>
            </a:r>
            <a:r>
              <a:rPr kumimoji="0" lang="en-US" altLang="en-US" sz="1400" b="0" i="0" u="none" strike="noStrike" cap="none" normalizeH="0" baseline="0" dirty="0">
                <a:ln>
                  <a:noFill/>
                </a:ln>
                <a:solidFill>
                  <a:srgbClr val="000000"/>
                </a:solidFill>
                <a:effectLst/>
                <a:latin typeface="JetBrains Mono"/>
              </a:rPr>
              <a:t>(p, mean=</a:t>
            </a:r>
            <a:r>
              <a:rPr kumimoji="0" lang="en-US" altLang="en-US" sz="1400" b="0" i="0" u="none" strike="noStrike" cap="none" normalizeH="0" baseline="0" dirty="0">
                <a:ln>
                  <a:noFill/>
                </a:ln>
                <a:solidFill>
                  <a:srgbClr val="0000FF"/>
                </a:solidFill>
                <a:effectLst/>
                <a:latin typeface="JetBrains Mono"/>
              </a:rPr>
              <a:t>0.0</a:t>
            </a:r>
            <a:r>
              <a:rPr kumimoji="0" lang="en-US" altLang="en-US" sz="1400" b="0" i="0" u="none" strike="noStrike" cap="none" normalizeH="0" baseline="0" dirty="0">
                <a:ln>
                  <a:noFill/>
                </a:ln>
                <a:solidFill>
                  <a:srgbClr val="000000"/>
                </a:solidFill>
                <a:effectLst/>
                <a:latin typeface="JetBrains Mono"/>
              </a:rPr>
              <a:t>, std=</a:t>
            </a:r>
            <a:r>
              <a:rPr kumimoji="0" lang="en-US" altLang="en-US" sz="1400" b="0" i="0" u="none" strike="noStrike" cap="none" normalizeH="0" baseline="0" dirty="0">
                <a:ln>
                  <a:noFill/>
                </a:ln>
                <a:solidFill>
                  <a:srgbClr val="0000FF"/>
                </a:solidFill>
                <a:effectLst/>
                <a:latin typeface="JetBrains Mono"/>
              </a:rPr>
              <a:t>1.0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norm_dist</a:t>
            </a:r>
            <a:r>
              <a:rPr kumimoji="0" lang="en-US" altLang="en-US" sz="1400" b="0" i="0" u="none" strike="noStrike" cap="none" normalizeH="0" baseline="0" dirty="0">
                <a:ln>
                  <a:noFill/>
                </a:ln>
                <a:solidFill>
                  <a:srgbClr val="000000"/>
                </a:solidFill>
                <a:effectLst/>
                <a:latin typeface="JetBrains Mono"/>
              </a:rPr>
              <a:t> = norm(</a:t>
            </a:r>
            <a:r>
              <a:rPr kumimoji="0" lang="en-US" altLang="en-US" sz="1400" b="0" i="0" u="none" strike="noStrike" cap="none" normalizeH="0" baseline="0" dirty="0">
                <a:ln>
                  <a:noFill/>
                </a:ln>
                <a:solidFill>
                  <a:srgbClr val="660099"/>
                </a:solidFill>
                <a:effectLst/>
                <a:latin typeface="JetBrains Mono"/>
              </a:rPr>
              <a:t>loc</a:t>
            </a:r>
            <a:r>
              <a:rPr kumimoji="0" lang="en-US" altLang="en-US" sz="1400" b="0" i="0" u="none" strike="noStrike" cap="none" normalizeH="0" baseline="0" dirty="0">
                <a:ln>
                  <a:noFill/>
                </a:ln>
                <a:solidFill>
                  <a:srgbClr val="000000"/>
                </a:solidFill>
                <a:effectLst/>
                <a:latin typeface="JetBrains Mono"/>
              </a:rPr>
              <a:t>=mean, </a:t>
            </a:r>
            <a:r>
              <a:rPr kumimoji="0" lang="en-US" altLang="en-US" sz="1400" b="0" i="0" u="none" strike="noStrike" cap="none" normalizeH="0" baseline="0" dirty="0">
                <a:ln>
                  <a:noFill/>
                </a:ln>
                <a:solidFill>
                  <a:srgbClr val="660099"/>
                </a:solidFill>
                <a:effectLst/>
                <a:latin typeface="JetBrains Mono"/>
              </a:rPr>
              <a:t>scale</a:t>
            </a:r>
            <a:r>
              <a:rPr kumimoji="0" lang="en-US" altLang="en-US" sz="1400" b="0" i="0" u="none" strike="noStrike" cap="none" normalizeH="0" baseline="0" dirty="0">
                <a:ln>
                  <a:noFill/>
                </a:ln>
                <a:solidFill>
                  <a:srgbClr val="000000"/>
                </a:solidFill>
                <a:effectLst/>
                <a:latin typeface="JetBrains Mono"/>
              </a:rPr>
              <a:t>=std)</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left_area</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1.0 </a:t>
            </a:r>
            <a:r>
              <a:rPr kumimoji="0" lang="en-US" altLang="en-US" sz="1400" b="0" i="0" u="none" strike="noStrike" cap="none" normalizeH="0" baseline="0" dirty="0">
                <a:ln>
                  <a:noFill/>
                </a:ln>
                <a:solidFill>
                  <a:srgbClr val="000000"/>
                </a:solidFill>
                <a:effectLst/>
                <a:latin typeface="JetBrains Mono"/>
              </a:rPr>
              <a:t>- p) / </a:t>
            </a:r>
            <a:r>
              <a:rPr kumimoji="0" lang="en-US" altLang="en-US" sz="1400" b="0" i="0" u="none" strike="noStrike" cap="none" normalizeH="0" baseline="0" dirty="0">
                <a:ln>
                  <a:noFill/>
                </a:ln>
                <a:solidFill>
                  <a:srgbClr val="0000FF"/>
                </a:solidFill>
                <a:effectLst/>
                <a:latin typeface="JetBrains Mono"/>
              </a:rPr>
              <a:t>2.0</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FF"/>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right_area</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1.0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1.0 </a:t>
            </a:r>
            <a:r>
              <a:rPr kumimoji="0" lang="en-US" altLang="en-US" sz="1400" b="0" i="0" u="none" strike="noStrike" cap="none" normalizeH="0" baseline="0" dirty="0">
                <a:ln>
                  <a:noFill/>
                </a:ln>
                <a:solidFill>
                  <a:srgbClr val="000000"/>
                </a:solidFill>
                <a:effectLst/>
                <a:latin typeface="JetBrains Mono"/>
              </a:rPr>
              <a:t>- p) / </a:t>
            </a:r>
            <a:r>
              <a:rPr kumimoji="0" lang="en-US" altLang="en-US" sz="1400" b="0" i="0" u="none" strike="noStrike" cap="none" normalizeH="0" baseline="0" dirty="0">
                <a:ln>
                  <a:noFill/>
                </a:ln>
                <a:solidFill>
                  <a:srgbClr val="0000FF"/>
                </a:solidFill>
                <a:effectLst/>
                <a:latin typeface="JetBrains Mono"/>
              </a:rPr>
              <a:t>2.0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err="1">
                <a:ln>
                  <a:noFill/>
                </a:ln>
                <a:solidFill>
                  <a:srgbClr val="000000"/>
                </a:solidFill>
                <a:effectLst/>
                <a:latin typeface="JetBrains Mono"/>
              </a:rPr>
              <a:t>norm_dist.ppf</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left_area</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norm_dist.ppf</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right_area</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ci_large_sample</a:t>
            </a:r>
            <a:r>
              <a:rPr kumimoji="0" lang="en-US" altLang="en-US" sz="1400" b="0" i="0" u="none" strike="noStrike" cap="none" normalizeH="0" baseline="0" dirty="0">
                <a:ln>
                  <a:noFill/>
                </a:ln>
                <a:solidFill>
                  <a:srgbClr val="000000"/>
                </a:solidFill>
                <a:effectLst/>
                <a:latin typeface="JetBrains Mono"/>
              </a:rPr>
              <a:t>(p, </a:t>
            </a:r>
            <a:r>
              <a:rPr kumimoji="0" lang="en-US" altLang="en-US" sz="1400" b="0" i="0" u="none" strike="noStrike" cap="none" normalizeH="0" baseline="0" dirty="0" err="1">
                <a:ln>
                  <a:noFill/>
                </a:ln>
                <a:solidFill>
                  <a:srgbClr val="000000"/>
                </a:solidFill>
                <a:effectLst/>
                <a:latin typeface="JetBrains Mono"/>
              </a:rPr>
              <a:t>sample_mean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sample_std</a:t>
            </a:r>
            <a:r>
              <a:rPr kumimoji="0" lang="en-US" altLang="en-US" sz="1400" b="0" i="0" u="none" strike="noStrike" cap="none" normalizeH="0" baseline="0" dirty="0">
                <a:ln>
                  <a:noFill/>
                </a:ln>
                <a:solidFill>
                  <a:srgbClr val="000000"/>
                </a:solidFill>
                <a:effectLst/>
                <a:latin typeface="JetBrains Mono"/>
              </a:rPr>
              <a:t>, n):</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1" u="none" strike="noStrike" cap="none" normalizeH="0" baseline="0" dirty="0">
                <a:ln>
                  <a:noFill/>
                </a:ln>
                <a:solidFill>
                  <a:srgbClr val="808080"/>
                </a:solidFill>
                <a:effectLst/>
                <a:latin typeface="JetBrains Mono"/>
              </a:rPr>
              <a:t># Sample size must be greater than 30</a:t>
            </a:r>
            <a:br>
              <a:rPr kumimoji="0" lang="en-US" altLang="en-US" sz="1400" b="0" i="1" u="none" strike="noStrike" cap="none" normalizeH="0" baseline="0" dirty="0">
                <a:ln>
                  <a:noFill/>
                </a:ln>
                <a:solidFill>
                  <a:srgbClr val="808080"/>
                </a:solidFill>
                <a:effectLst/>
                <a:latin typeface="JetBrains Mono"/>
              </a:rPr>
            </a:b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a:t>
            </a:r>
            <a:r>
              <a:rPr kumimoji="0" lang="en-US" altLang="en-US" sz="1400" b="0" i="0" u="none" strike="noStrike" cap="none" normalizeH="0" baseline="0" dirty="0">
                <a:ln>
                  <a:noFill/>
                </a:ln>
                <a:solidFill>
                  <a:srgbClr val="000000"/>
                </a:solidFill>
                <a:effectLst/>
                <a:latin typeface="JetBrains Mono"/>
              </a:rPr>
              <a:t>lower, upper = </a:t>
            </a:r>
            <a:r>
              <a:rPr kumimoji="0" lang="en-US" altLang="en-US" sz="1400" b="0" i="0" u="none" strike="noStrike" cap="none" normalizeH="0" baseline="0" dirty="0" err="1">
                <a:ln>
                  <a:noFill/>
                </a:ln>
                <a:solidFill>
                  <a:srgbClr val="000000"/>
                </a:solidFill>
                <a:effectLst/>
                <a:latin typeface="JetBrains Mono"/>
              </a:rPr>
              <a:t>critical_z_value</a:t>
            </a:r>
            <a:r>
              <a:rPr kumimoji="0" lang="en-US" altLang="en-US" sz="1400" b="0" i="0" u="none" strike="noStrike" cap="none" normalizeH="0" baseline="0" dirty="0">
                <a:ln>
                  <a:noFill/>
                </a:ln>
                <a:solidFill>
                  <a:srgbClr val="000000"/>
                </a:solidFill>
                <a:effectLst/>
                <a:latin typeface="JetBrains Mono"/>
              </a:rPr>
              <a:t>(p)</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lower_ci</a:t>
            </a:r>
            <a:r>
              <a:rPr kumimoji="0" lang="en-US" altLang="en-US" sz="1400" b="0" i="0" u="none" strike="noStrike" cap="none" normalizeH="0" baseline="0" dirty="0">
                <a:ln>
                  <a:noFill/>
                </a:ln>
                <a:solidFill>
                  <a:srgbClr val="000000"/>
                </a:solidFill>
                <a:effectLst/>
                <a:latin typeface="JetBrains Mono"/>
              </a:rPr>
              <a:t> = lower * (</a:t>
            </a:r>
            <a:r>
              <a:rPr kumimoji="0" lang="en-US" altLang="en-US" sz="1400" b="0" i="0" u="none" strike="noStrike" cap="none" normalizeH="0" baseline="0" dirty="0" err="1">
                <a:ln>
                  <a:noFill/>
                </a:ln>
                <a:solidFill>
                  <a:srgbClr val="000000"/>
                </a:solidFill>
                <a:effectLst/>
                <a:latin typeface="JetBrains Mono"/>
              </a:rPr>
              <a:t>sample_std</a:t>
            </a:r>
            <a:r>
              <a:rPr kumimoji="0" lang="en-US" altLang="en-US" sz="1400" b="0" i="0" u="none" strike="noStrike" cap="none" normalizeH="0" baseline="0" dirty="0">
                <a:ln>
                  <a:noFill/>
                </a:ln>
                <a:solidFill>
                  <a:srgbClr val="000000"/>
                </a:solidFill>
                <a:effectLst/>
                <a:latin typeface="JetBrains Mono"/>
              </a:rPr>
              <a:t> / sqrt(n))</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upper_ci</a:t>
            </a:r>
            <a:r>
              <a:rPr kumimoji="0" lang="en-US" altLang="en-US" sz="1400" b="0" i="0" u="none" strike="noStrike" cap="none" normalizeH="0" baseline="0" dirty="0">
                <a:ln>
                  <a:noFill/>
                </a:ln>
                <a:solidFill>
                  <a:srgbClr val="000000"/>
                </a:solidFill>
                <a:effectLst/>
                <a:latin typeface="JetBrains Mono"/>
              </a:rPr>
              <a:t> = upper * (</a:t>
            </a:r>
            <a:r>
              <a:rPr kumimoji="0" lang="en-US" altLang="en-US" sz="1400" b="0" i="0" u="none" strike="noStrike" cap="none" normalizeH="0" baseline="0" dirty="0" err="1">
                <a:ln>
                  <a:noFill/>
                </a:ln>
                <a:solidFill>
                  <a:srgbClr val="000000"/>
                </a:solidFill>
                <a:effectLst/>
                <a:latin typeface="JetBrains Mono"/>
              </a:rPr>
              <a:t>sample_std</a:t>
            </a:r>
            <a:r>
              <a:rPr kumimoji="0" lang="en-US" altLang="en-US" sz="1400" b="0" i="0" u="none" strike="noStrike" cap="none" normalizeH="0" baseline="0" dirty="0">
                <a:ln>
                  <a:noFill/>
                </a:ln>
                <a:solidFill>
                  <a:srgbClr val="000000"/>
                </a:solidFill>
                <a:effectLst/>
                <a:latin typeface="JetBrains Mono"/>
              </a:rPr>
              <a:t> / sqrt(n))</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err="1">
                <a:ln>
                  <a:noFill/>
                </a:ln>
                <a:solidFill>
                  <a:srgbClr val="000000"/>
                </a:solidFill>
                <a:effectLst/>
                <a:latin typeface="JetBrains Mono"/>
              </a:rPr>
              <a:t>sample_mean</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lower_ci</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sample_mean</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upper_ci</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What is the confidence interval my sample of 31 golden retrievers</a:t>
            </a: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with sample mean of 65.13, sample std of 2.05?</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ci_large_sample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660099"/>
                </a:solidFill>
                <a:effectLst/>
                <a:latin typeface="JetBrains Mono"/>
              </a:rPr>
              <a:t>p</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.95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sample_mean</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65.13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sample_std</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2.05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n</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(64.40835915701992, 65.85164084298007)</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2036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7969-F683-4072-879C-3065F6EBDCDB}"/>
              </a:ext>
            </a:extLst>
          </p:cNvPr>
          <p:cNvSpPr>
            <a:spLocks noGrp="1"/>
          </p:cNvSpPr>
          <p:nvPr>
            <p:ph type="title"/>
          </p:nvPr>
        </p:nvSpPr>
        <p:spPr/>
        <p:txBody>
          <a:bodyPr/>
          <a:lstStyle/>
          <a:p>
            <a:r>
              <a:rPr lang="en-US" dirty="0"/>
              <a:t>Exercise 3</a:t>
            </a:r>
          </a:p>
        </p:txBody>
      </p:sp>
      <p:sp>
        <p:nvSpPr>
          <p:cNvPr id="3" name="Content Placeholder 2">
            <a:extLst>
              <a:ext uri="{FF2B5EF4-FFF2-40B4-BE49-F238E27FC236}">
                <a16:creationId xmlns:a16="http://schemas.microsoft.com/office/drawing/2014/main" id="{C475FC90-ADED-40D6-B33B-B536BA8BEA83}"/>
              </a:ext>
            </a:extLst>
          </p:cNvPr>
          <p:cNvSpPr>
            <a:spLocks noGrp="1"/>
          </p:cNvSpPr>
          <p:nvPr>
            <p:ph sz="quarter" idx="10"/>
          </p:nvPr>
        </p:nvSpPr>
        <p:spPr>
          <a:xfrm>
            <a:off x="539495" y="1435608"/>
            <a:ext cx="6877119" cy="3977640"/>
          </a:xfrm>
        </p:spPr>
        <p:txBody>
          <a:bodyPr>
            <a:normAutofit fontScale="92500" lnSpcReduction="20000"/>
          </a:bodyPr>
          <a:lstStyle/>
          <a:p>
            <a:r>
              <a:rPr lang="en-US" b="1" dirty="0"/>
              <a:t>I am skeptical that my 3D printer filament is not 1.75mm in average diameter as advertised. </a:t>
            </a:r>
          </a:p>
          <a:p>
            <a:r>
              <a:rPr lang="en-US" dirty="0"/>
              <a:t>I sampled 34 measurements with my tool and recorded them here: </a:t>
            </a:r>
            <a:r>
              <a:rPr lang="en-US" dirty="0">
                <a:hlinkClick r:id="rId2"/>
              </a:rPr>
              <a:t>https://bit.ly/2JZhopE</a:t>
            </a:r>
            <a:endParaRPr lang="en-US" dirty="0"/>
          </a:p>
          <a:p>
            <a:r>
              <a:rPr lang="en-US" dirty="0"/>
              <a:t>To save you time, the sample mean is </a:t>
            </a:r>
            <a:r>
              <a:rPr lang="en-US" sz="1800" b="0" i="0" u="none" strike="noStrike" dirty="0">
                <a:solidFill>
                  <a:srgbClr val="000000"/>
                </a:solidFill>
                <a:effectLst/>
                <a:latin typeface="Calibri" panose="020F0502020204030204" pitchFamily="34" charset="0"/>
              </a:rPr>
              <a:t>1.715588</a:t>
            </a:r>
            <a:r>
              <a:rPr lang="en-US" dirty="0"/>
              <a:t> and the sample standard deviation is </a:t>
            </a:r>
            <a:r>
              <a:rPr lang="en-US" sz="1800" b="0" i="0" u="none" strike="noStrike" dirty="0">
                <a:solidFill>
                  <a:srgbClr val="000000"/>
                </a:solidFill>
                <a:effectLst/>
                <a:latin typeface="Calibri" panose="020F0502020204030204" pitchFamily="34" charset="0"/>
              </a:rPr>
              <a:t>0.029252.</a:t>
            </a:r>
            <a:endParaRPr lang="en-US" dirty="0"/>
          </a:p>
          <a:p>
            <a:r>
              <a:rPr lang="en-US" dirty="0"/>
              <a:t>What is the 99% confidence interval for the mean of my entire spool of filament? </a:t>
            </a:r>
          </a:p>
          <a:p>
            <a:endParaRPr lang="en-US" dirty="0"/>
          </a:p>
        </p:txBody>
      </p:sp>
      <p:pic>
        <p:nvPicPr>
          <p:cNvPr id="4" name="Picture 5">
            <a:extLst>
              <a:ext uri="{FF2B5EF4-FFF2-40B4-BE49-F238E27FC236}">
                <a16:creationId xmlns:a16="http://schemas.microsoft.com/office/drawing/2014/main" id="{E222843A-64CD-4A05-8104-AF18D21DE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5428" y="1435609"/>
            <a:ext cx="3395051" cy="4539968"/>
          </a:xfrm>
          <a:prstGeom prst="rect">
            <a:avLst/>
          </a:prstGeom>
        </p:spPr>
      </p:pic>
    </p:spTree>
    <p:extLst>
      <p:ext uri="{BB962C8B-B14F-4D97-AF65-F5344CB8AC3E}">
        <p14:creationId xmlns:p14="http://schemas.microsoft.com/office/powerpoint/2010/main" val="758326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7969-F683-4072-879C-3065F6EBDCDB}"/>
              </a:ext>
            </a:extLst>
          </p:cNvPr>
          <p:cNvSpPr>
            <a:spLocks noGrp="1"/>
          </p:cNvSpPr>
          <p:nvPr>
            <p:ph type="title"/>
          </p:nvPr>
        </p:nvSpPr>
        <p:spPr/>
        <p:txBody>
          <a:bodyPr/>
          <a:lstStyle/>
          <a:p>
            <a:r>
              <a:rPr lang="en-US" dirty="0"/>
              <a:t>Exercise 3: ANSWER</a:t>
            </a:r>
          </a:p>
        </p:txBody>
      </p:sp>
      <p:sp>
        <p:nvSpPr>
          <p:cNvPr id="3" name="Content Placeholder 2">
            <a:extLst>
              <a:ext uri="{FF2B5EF4-FFF2-40B4-BE49-F238E27FC236}">
                <a16:creationId xmlns:a16="http://schemas.microsoft.com/office/drawing/2014/main" id="{C475FC90-ADED-40D6-B33B-B536BA8BEA83}"/>
              </a:ext>
            </a:extLst>
          </p:cNvPr>
          <p:cNvSpPr>
            <a:spLocks noGrp="1"/>
          </p:cNvSpPr>
          <p:nvPr>
            <p:ph sz="quarter" idx="10"/>
          </p:nvPr>
        </p:nvSpPr>
        <p:spPr>
          <a:xfrm>
            <a:off x="539495" y="1435607"/>
            <a:ext cx="6119213" cy="4543161"/>
          </a:xfrm>
        </p:spPr>
        <p:txBody>
          <a:bodyPr>
            <a:normAutofit fontScale="92500" lnSpcReduction="10000"/>
          </a:bodyPr>
          <a:lstStyle/>
          <a:p>
            <a:r>
              <a:rPr lang="en-US" b="1" dirty="0"/>
              <a:t>I am skeptical that my 3D printer filament is not 1.75mm in average diameter as advertised. </a:t>
            </a:r>
          </a:p>
          <a:p>
            <a:r>
              <a:rPr lang="en-US" dirty="0"/>
              <a:t>I sampled 34 measurements with my tool and recorded them here: </a:t>
            </a:r>
            <a:r>
              <a:rPr lang="en-US" dirty="0">
                <a:hlinkClick r:id="rId2"/>
              </a:rPr>
              <a:t>https://bit.ly/2JZhopE</a:t>
            </a:r>
            <a:endParaRPr lang="en-US" dirty="0"/>
          </a:p>
          <a:p>
            <a:r>
              <a:rPr lang="en-US" dirty="0"/>
              <a:t>To save you time, the sample mean is </a:t>
            </a:r>
            <a:r>
              <a:rPr lang="en-US" sz="1800" b="0" i="0" u="none" strike="noStrike" dirty="0">
                <a:solidFill>
                  <a:srgbClr val="000000"/>
                </a:solidFill>
                <a:effectLst/>
                <a:latin typeface="Calibri" panose="020F0502020204030204" pitchFamily="34" charset="0"/>
              </a:rPr>
              <a:t>1.715588</a:t>
            </a:r>
            <a:r>
              <a:rPr lang="en-US" dirty="0"/>
              <a:t> and the sample standard deviation is </a:t>
            </a:r>
            <a:r>
              <a:rPr lang="en-US" sz="1800" b="0" i="0" u="none" strike="noStrike" dirty="0">
                <a:solidFill>
                  <a:srgbClr val="000000"/>
                </a:solidFill>
                <a:effectLst/>
                <a:latin typeface="Calibri" panose="020F0502020204030204" pitchFamily="34" charset="0"/>
              </a:rPr>
              <a:t>0.029252.</a:t>
            </a:r>
            <a:endParaRPr lang="en-US" dirty="0"/>
          </a:p>
          <a:p>
            <a:r>
              <a:rPr lang="en-US" dirty="0"/>
              <a:t>What is the 99% confidence interval for the mean of my entire spool of filament? </a:t>
            </a:r>
          </a:p>
          <a:p>
            <a:r>
              <a:rPr kumimoji="0" lang="en-US" altLang="en-US" sz="1800" b="0" u="none" strike="noStrike" cap="none" normalizeH="0" baseline="0" dirty="0">
                <a:ln>
                  <a:noFill/>
                </a:ln>
                <a:solidFill>
                  <a:srgbClr val="00B050"/>
                </a:solidFill>
                <a:effectLst/>
                <a:latin typeface="JetBrains Mono"/>
              </a:rPr>
              <a:t>(1.7026, 1.7285)</a:t>
            </a:r>
            <a:endParaRPr lang="en-US" dirty="0">
              <a:solidFill>
                <a:srgbClr val="00B050"/>
              </a:solidFill>
            </a:endParaRPr>
          </a:p>
        </p:txBody>
      </p:sp>
      <p:sp>
        <p:nvSpPr>
          <p:cNvPr id="4" name="Rectangle 1">
            <a:extLst>
              <a:ext uri="{FF2B5EF4-FFF2-40B4-BE49-F238E27FC236}">
                <a16:creationId xmlns:a16="http://schemas.microsoft.com/office/drawing/2014/main" id="{6080F425-FF86-45E5-AE92-F6E6BAE081EA}"/>
              </a:ext>
            </a:extLst>
          </p:cNvPr>
          <p:cNvSpPr>
            <a:spLocks noChangeArrowheads="1"/>
          </p:cNvSpPr>
          <p:nvPr/>
        </p:nvSpPr>
        <p:spPr bwMode="auto">
          <a:xfrm>
            <a:off x="6775938" y="1470130"/>
            <a:ext cx="4704862"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err="1">
                <a:ln>
                  <a:noFill/>
                </a:ln>
                <a:solidFill>
                  <a:srgbClr val="000000"/>
                </a:solidFill>
                <a:effectLst/>
                <a:latin typeface="JetBrains Mono"/>
              </a:rPr>
              <a:t>scipy.special</a:t>
            </a: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err="1">
                <a:ln>
                  <a:noFill/>
                </a:ln>
                <a:solidFill>
                  <a:srgbClr val="000000"/>
                </a:solidFill>
                <a:effectLst/>
                <a:latin typeface="JetBrains Mono"/>
              </a:rPr>
              <a:t>erfinv</a:t>
            </a: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a:ln>
                  <a:noFill/>
                </a:ln>
                <a:solidFill>
                  <a:srgbClr val="000000"/>
                </a:solidFill>
                <a:effectLst/>
                <a:latin typeface="JetBrains Mono"/>
              </a:rPr>
              <a:t>math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sqrt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(p: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 mean: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std_dev</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a:ln>
                  <a:noFill/>
                </a:ln>
                <a:solidFill>
                  <a:srgbClr val="000000"/>
                </a:solidFill>
                <a:effectLst/>
                <a:latin typeface="JetBrains Mono"/>
              </a:rPr>
              <a:t>mean + (</a:t>
            </a:r>
            <a:r>
              <a:rPr kumimoji="0" lang="en-US" altLang="en-US" sz="900" b="0" i="0" u="none" strike="noStrike" cap="none" normalizeH="0" baseline="0" dirty="0" err="1">
                <a:ln>
                  <a:noFill/>
                </a:ln>
                <a:solidFill>
                  <a:srgbClr val="000000"/>
                </a:solidFill>
                <a:effectLst/>
                <a:latin typeface="JetBrains Mono"/>
              </a:rPr>
              <a:t>std_dev</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2.0 </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0.5</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erfinv</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2.0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1.0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z_to_x</a:t>
            </a:r>
            <a:r>
              <a:rPr kumimoji="0" lang="en-US" altLang="en-US" sz="900" b="0" i="0" u="none" strike="noStrike" cap="none" normalizeH="0" baseline="0" dirty="0">
                <a:ln>
                  <a:noFill/>
                </a:ln>
                <a:solidFill>
                  <a:srgbClr val="000000"/>
                </a:solidFill>
                <a:effectLst/>
                <a:latin typeface="JetBrains Mono"/>
              </a:rPr>
              <a:t>(z, mean, std):</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a:ln>
                  <a:noFill/>
                </a:ln>
                <a:solidFill>
                  <a:srgbClr val="000000"/>
                </a:solidFill>
                <a:effectLst/>
                <a:latin typeface="JetBrains Mono"/>
              </a:rPr>
              <a:t>(z * std) + mean</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critical_z_value</a:t>
            </a:r>
            <a:r>
              <a:rPr kumimoji="0" lang="en-US" altLang="en-US" sz="900" b="0" i="0" u="none" strike="noStrike" cap="none" normalizeH="0" baseline="0" dirty="0">
                <a:ln>
                  <a:noFill/>
                </a:ln>
                <a:solidFill>
                  <a:srgbClr val="000000"/>
                </a:solidFill>
                <a:effectLst/>
                <a:latin typeface="JetBrains Mono"/>
              </a:rPr>
              <a:t>(p, mean=</a:t>
            </a:r>
            <a:r>
              <a:rPr kumimoji="0" lang="en-US" altLang="en-US" sz="900" b="0" i="0" u="none" strike="noStrike" cap="none" normalizeH="0" baseline="0" dirty="0">
                <a:ln>
                  <a:noFill/>
                </a:ln>
                <a:solidFill>
                  <a:srgbClr val="0000FF"/>
                </a:solidFill>
                <a:effectLst/>
                <a:latin typeface="JetBrains Mono"/>
              </a:rPr>
              <a:t>0.0</a:t>
            </a:r>
            <a:r>
              <a:rPr kumimoji="0" lang="en-US" altLang="en-US" sz="900" b="0" i="0" u="none" strike="noStrike" cap="none" normalizeH="0" baseline="0" dirty="0">
                <a:ln>
                  <a:noFill/>
                </a:ln>
                <a:solidFill>
                  <a:srgbClr val="000000"/>
                </a:solidFill>
                <a:effectLst/>
                <a:latin typeface="JetBrains Mono"/>
              </a:rPr>
              <a:t>, std=</a:t>
            </a:r>
            <a:r>
              <a:rPr kumimoji="0" lang="en-US" altLang="en-US" sz="900" b="0" i="0" u="none" strike="noStrike" cap="none" normalizeH="0" baseline="0" dirty="0">
                <a:ln>
                  <a:noFill/>
                </a:ln>
                <a:solidFill>
                  <a:srgbClr val="0000FF"/>
                </a:solidFill>
                <a:effectLst/>
                <a:latin typeface="JetBrains Mono"/>
              </a:rPr>
              <a:t>1.0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left_area</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2.0</a:t>
            </a:r>
            <a:br>
              <a:rPr kumimoji="0" lang="en-US" altLang="en-US" sz="900" b="0" i="0" u="none" strike="noStrike" cap="none" normalizeH="0" baseline="0" dirty="0">
                <a:ln>
                  <a:noFill/>
                </a:ln>
                <a:solidFill>
                  <a:srgbClr val="0000FF"/>
                </a:solidFill>
                <a:effectLst/>
                <a:latin typeface="JetBrains Mono"/>
              </a:rPr>
            </a:br>
            <a:r>
              <a:rPr kumimoji="0" lang="en-US" altLang="en-US" sz="900" b="0" i="0" u="none" strike="noStrike" cap="none" normalizeH="0" baseline="0" dirty="0">
                <a:ln>
                  <a:noFill/>
                </a:ln>
                <a:solidFill>
                  <a:srgbClr val="0000FF"/>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right_area</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2.0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lower_cutoff</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left_area</a:t>
            </a:r>
            <a:r>
              <a:rPr kumimoji="0" lang="en-US" altLang="en-US" sz="900" b="0" i="0" u="none" strike="noStrike" cap="none" normalizeH="0" baseline="0" dirty="0">
                <a:ln>
                  <a:noFill/>
                </a:ln>
                <a:solidFill>
                  <a:srgbClr val="000000"/>
                </a:solidFill>
                <a:effectLst/>
                <a:latin typeface="JetBrains Mono"/>
              </a:rPr>
              <a:t>, mean, std)</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upper_cutoff</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right_area</a:t>
            </a:r>
            <a:r>
              <a:rPr kumimoji="0" lang="en-US" altLang="en-US" sz="900" b="0" i="0" u="none" strike="noStrike" cap="none" normalizeH="0" baseline="0" dirty="0">
                <a:ln>
                  <a:noFill/>
                </a:ln>
                <a:solidFill>
                  <a:srgbClr val="000000"/>
                </a:solidFill>
                <a:effectLst/>
                <a:latin typeface="JetBrains Mono"/>
              </a:rPr>
              <a:t>, mean, std)</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err="1">
                <a:ln>
                  <a:noFill/>
                </a:ln>
                <a:solidFill>
                  <a:srgbClr val="000000"/>
                </a:solidFill>
                <a:effectLst/>
                <a:latin typeface="JetBrains Mono"/>
              </a:rPr>
              <a:t>lower_cutoff</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upper_cutoff</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ci_large_sample</a:t>
            </a:r>
            <a:r>
              <a:rPr kumimoji="0" lang="en-US" altLang="en-US" sz="900" b="0" i="0" u="none" strike="noStrike" cap="none" normalizeH="0" baseline="0" dirty="0">
                <a:ln>
                  <a:noFill/>
                </a:ln>
                <a:solidFill>
                  <a:srgbClr val="000000"/>
                </a:solidFill>
                <a:effectLst/>
                <a:latin typeface="JetBrains Mono"/>
              </a:rPr>
              <a:t>(p,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n):</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1" u="none" strike="noStrike" cap="none" normalizeH="0" baseline="0" dirty="0">
                <a:ln>
                  <a:noFill/>
                </a:ln>
                <a:solidFill>
                  <a:srgbClr val="808080"/>
                </a:solidFill>
                <a:effectLst/>
                <a:latin typeface="JetBrains Mono"/>
              </a:rPr>
              <a:t># Sample size must be greater than 30</a:t>
            </a:r>
            <a:br>
              <a:rPr kumimoji="0" lang="en-US" altLang="en-US" sz="900" b="0" i="1" u="none" strike="noStrike" cap="none" normalizeH="0" baseline="0" dirty="0">
                <a:ln>
                  <a:noFill/>
                </a:ln>
                <a:solidFill>
                  <a:srgbClr val="808080"/>
                </a:solidFill>
                <a:effectLst/>
                <a:latin typeface="JetBrains Mono"/>
              </a:rPr>
            </a:b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a:t>
            </a:r>
            <a:r>
              <a:rPr kumimoji="0" lang="en-US" altLang="en-US" sz="900" b="0" i="0" u="none" strike="noStrike" cap="none" normalizeH="0" baseline="0" dirty="0">
                <a:ln>
                  <a:noFill/>
                </a:ln>
                <a:solidFill>
                  <a:srgbClr val="000000"/>
                </a:solidFill>
                <a:effectLst/>
                <a:latin typeface="JetBrains Mono"/>
              </a:rPr>
              <a:t>lower, upper = </a:t>
            </a:r>
            <a:r>
              <a:rPr kumimoji="0" lang="en-US" altLang="en-US" sz="900" b="0" i="0" u="none" strike="noStrike" cap="none" normalizeH="0" baseline="0" dirty="0" err="1">
                <a:ln>
                  <a:noFill/>
                </a:ln>
                <a:solidFill>
                  <a:srgbClr val="000000"/>
                </a:solidFill>
                <a:effectLst/>
                <a:latin typeface="JetBrains Mono"/>
              </a:rPr>
              <a:t>critical_z_value</a:t>
            </a:r>
            <a:r>
              <a:rPr kumimoji="0" lang="en-US" altLang="en-US" sz="900" b="0" i="0" u="none" strike="noStrike" cap="none" normalizeH="0" baseline="0" dirty="0">
                <a:ln>
                  <a:noFill/>
                </a:ln>
                <a:solidFill>
                  <a:srgbClr val="000000"/>
                </a:solidFill>
                <a:effectLst/>
                <a:latin typeface="JetBrains Mono"/>
              </a:rPr>
              <a:t>(p)</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lower_ci</a:t>
            </a:r>
            <a:r>
              <a:rPr kumimoji="0" lang="en-US" altLang="en-US" sz="900" b="0" i="0" u="none" strike="noStrike" cap="none" normalizeH="0" baseline="0" dirty="0">
                <a:ln>
                  <a:noFill/>
                </a:ln>
                <a:solidFill>
                  <a:srgbClr val="000000"/>
                </a:solidFill>
                <a:effectLst/>
                <a:latin typeface="JetBrains Mono"/>
              </a:rPr>
              <a:t> = lower *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 sqrt(n))</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upper_ci</a:t>
            </a:r>
            <a:r>
              <a:rPr kumimoji="0" lang="en-US" altLang="en-US" sz="900" b="0" i="0" u="none" strike="noStrike" cap="none" normalizeH="0" baseline="0" dirty="0">
                <a:ln>
                  <a:noFill/>
                </a:ln>
                <a:solidFill>
                  <a:srgbClr val="000000"/>
                </a:solidFill>
                <a:effectLst/>
                <a:latin typeface="JetBrains Mono"/>
              </a:rPr>
              <a:t> = upper *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 sqrt(n))</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lower_ci</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upper_ci</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80"/>
                </a:solidFill>
                <a:effectLst/>
                <a:latin typeface="JetBrains Mono"/>
              </a:rPr>
              <a:t>print</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ci_large_sample</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660099"/>
                </a:solidFill>
                <a:effectLst/>
                <a:latin typeface="JetBrains Mono"/>
              </a:rPr>
              <a:t>p</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.99</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660099"/>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1.715588</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660099"/>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0.029252</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660099"/>
                </a:solidFill>
                <a:effectLst/>
                <a:latin typeface="JetBrains Mono"/>
              </a:rPr>
              <a:t>n</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34</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(1.7026658973748656, 1.7285101026251342)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E437E333-0E65-4A7C-A7E8-4EC638B3B95C}"/>
              </a:ext>
            </a:extLst>
          </p:cNvPr>
          <p:cNvSpPr/>
          <p:nvPr/>
        </p:nvSpPr>
        <p:spPr>
          <a:xfrm>
            <a:off x="521207" y="5422393"/>
            <a:ext cx="1753070" cy="5209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49428A3-27F0-4873-A30F-8A5D7DC0D5B5}"/>
              </a:ext>
            </a:extLst>
          </p:cNvPr>
          <p:cNvSpPr txBox="1"/>
          <p:nvPr/>
        </p:nvSpPr>
        <p:spPr>
          <a:xfrm>
            <a:off x="2391507" y="5315578"/>
            <a:ext cx="3704493" cy="1178527"/>
          </a:xfrm>
          <a:prstGeom prst="rect">
            <a:avLst/>
          </a:prstGeom>
        </p:spPr>
        <p:txBody>
          <a:bodyPr vert="horz" wrap="square" lIns="91440" tIns="45720" rIns="91440" bIns="45720" rtlCol="0">
            <a:normAutofit/>
          </a:bodyPr>
          <a:lstStyle/>
          <a:p>
            <a:pPr algn="l">
              <a:spcAft>
                <a:spcPts val="2000"/>
              </a:spcAft>
            </a:pPr>
            <a:r>
              <a:rPr lang="en-US" sz="1600" dirty="0">
                <a:solidFill>
                  <a:srgbClr val="00B050"/>
                </a:solidFill>
                <a:latin typeface="Segoe UI" panose="020B0502040204020203" pitchFamily="34" charset="0"/>
                <a:cs typeface="Segoe UI" panose="020B0502040204020203" pitchFamily="34" charset="0"/>
              </a:rPr>
              <a:t>Assuming my tool is accurate, it is unlikely the average diameter is 1.75mm because there’s 99% probability it falls in this range! </a:t>
            </a:r>
          </a:p>
        </p:txBody>
      </p:sp>
    </p:spTree>
    <p:extLst>
      <p:ext uri="{BB962C8B-B14F-4D97-AF65-F5344CB8AC3E}">
        <p14:creationId xmlns:p14="http://schemas.microsoft.com/office/powerpoint/2010/main" val="1968935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a:solidFill>
                  <a:schemeClr val="bg1"/>
                </a:solidFill>
              </a:rPr>
              <a:t>P-Values and Z-Tests</a:t>
            </a:r>
          </a:p>
        </p:txBody>
      </p:sp>
    </p:spTree>
    <p:extLst>
      <p:ext uri="{BB962C8B-B14F-4D97-AF65-F5344CB8AC3E}">
        <p14:creationId xmlns:p14="http://schemas.microsoft.com/office/powerpoint/2010/main" val="2625132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87BB2-46E7-43E6-88DA-907663488826}"/>
              </a:ext>
            </a:extLst>
          </p:cNvPr>
          <p:cNvSpPr>
            <a:spLocks noGrp="1"/>
          </p:cNvSpPr>
          <p:nvPr>
            <p:ph type="title"/>
          </p:nvPr>
        </p:nvSpPr>
        <p:spPr/>
        <p:txBody>
          <a:bodyPr/>
          <a:lstStyle/>
          <a:p>
            <a:r>
              <a:rPr lang="en-US"/>
              <a:t>P-Values and Statistical Significance</a:t>
            </a:r>
          </a:p>
        </p:txBody>
      </p:sp>
      <p:sp>
        <p:nvSpPr>
          <p:cNvPr id="3" name="Content Placeholder 2">
            <a:extLst>
              <a:ext uri="{FF2B5EF4-FFF2-40B4-BE49-F238E27FC236}">
                <a16:creationId xmlns:a16="http://schemas.microsoft.com/office/drawing/2014/main" id="{0A93F5D6-7E39-4A54-A066-26DB15849854}"/>
              </a:ext>
            </a:extLst>
          </p:cNvPr>
          <p:cNvSpPr>
            <a:spLocks noGrp="1"/>
          </p:cNvSpPr>
          <p:nvPr>
            <p:ph sz="quarter" idx="10"/>
          </p:nvPr>
        </p:nvSpPr>
        <p:spPr>
          <a:xfrm>
            <a:off x="521207" y="1411958"/>
            <a:ext cx="8108443" cy="4997985"/>
          </a:xfrm>
        </p:spPr>
        <p:txBody>
          <a:bodyPr>
            <a:normAutofit fontScale="85000" lnSpcReduction="20000"/>
          </a:bodyPr>
          <a:lstStyle/>
          <a:p>
            <a:r>
              <a:rPr lang="en-US" sz="1600" b="1" dirty="0"/>
              <a:t>DISCUSSION: </a:t>
            </a:r>
            <a:r>
              <a:rPr lang="en-US" sz="1600" dirty="0"/>
              <a:t>what does it mean when someone says an outcome is “statistically significant?”</a:t>
            </a:r>
          </a:p>
          <a:p>
            <a:r>
              <a:rPr lang="en-US" sz="1600" b="1" dirty="0"/>
              <a:t>A </a:t>
            </a:r>
            <a:r>
              <a:rPr lang="en-US" sz="1600" b="1" dirty="0">
                <a:solidFill>
                  <a:srgbClr val="FF0000"/>
                </a:solidFill>
              </a:rPr>
              <a:t>p-value</a:t>
            </a:r>
            <a:r>
              <a:rPr lang="en-US" sz="1600" b="1" dirty="0"/>
              <a:t> is the probability that you have gotten an outcome by random luck, rather than because of a changed variable.</a:t>
            </a:r>
          </a:p>
          <a:p>
            <a:pPr>
              <a:spcBef>
                <a:spcPts val="600"/>
              </a:spcBef>
              <a:spcAft>
                <a:spcPts val="600"/>
              </a:spcAft>
            </a:pPr>
            <a:r>
              <a:rPr lang="en-US" sz="1600" b="1" dirty="0"/>
              <a:t>The p-value was invented by Ronald Fisher in 1925, and it is best demonstrated in his party experiment:</a:t>
            </a:r>
            <a:r>
              <a:rPr lang="en-US" sz="1600" b="1" baseline="30000" dirty="0"/>
              <a:t>1</a:t>
            </a:r>
          </a:p>
          <a:p>
            <a:pPr marL="285750" indent="-285750">
              <a:spcBef>
                <a:spcPts val="600"/>
              </a:spcBef>
              <a:spcAft>
                <a:spcPts val="600"/>
              </a:spcAft>
              <a:buFont typeface="Arial" panose="020B0604020202020204" pitchFamily="34" charset="0"/>
              <a:buChar char="•"/>
            </a:pPr>
            <a:r>
              <a:rPr lang="en-US" sz="1600" dirty="0"/>
              <a:t>A colleague claimed she could detect when tea was poured before milk, so he made her 8 cups of tea as an experiment.</a:t>
            </a:r>
          </a:p>
          <a:p>
            <a:pPr marL="285750" indent="-285750">
              <a:spcBef>
                <a:spcPts val="600"/>
              </a:spcBef>
              <a:spcAft>
                <a:spcPts val="600"/>
              </a:spcAft>
              <a:buFont typeface="Arial" panose="020B0604020202020204" pitchFamily="34" charset="0"/>
              <a:buChar char="•"/>
            </a:pPr>
            <a:r>
              <a:rPr lang="en-US" sz="1600" dirty="0"/>
              <a:t>4 had milk poured first, the other 4 had tea poured first. </a:t>
            </a:r>
          </a:p>
          <a:p>
            <a:pPr marL="285750" indent="-285750">
              <a:spcBef>
                <a:spcPts val="600"/>
              </a:spcBef>
              <a:spcAft>
                <a:spcPts val="600"/>
              </a:spcAft>
              <a:buFont typeface="Arial" panose="020B0604020202020204" pitchFamily="34" charset="0"/>
              <a:buChar char="•"/>
            </a:pPr>
            <a:r>
              <a:rPr lang="en-US" sz="1600" dirty="0"/>
              <a:t>She identified them all correctly, and the probability of this happening by chance is 1 in 70, or 0.01428571, which is the P-value. </a:t>
            </a:r>
          </a:p>
          <a:p>
            <a:r>
              <a:rPr lang="en-US" sz="1600" b="1" dirty="0">
                <a:solidFill>
                  <a:srgbClr val="FF0000"/>
                </a:solidFill>
              </a:rPr>
              <a:t>Conventionally a p-value of .05 or less is considered statistically significant</a:t>
            </a:r>
            <a:r>
              <a:rPr lang="en-US" sz="1600" b="1" dirty="0"/>
              <a:t>, although this </a:t>
            </a:r>
            <a:r>
              <a:rPr lang="en-US" sz="1600" b="1" i="1" u="sng" dirty="0">
                <a:solidFill>
                  <a:schemeClr val="tx1"/>
                </a:solidFill>
              </a:rPr>
              <a:t>arbitrary</a:t>
            </a:r>
            <a:r>
              <a:rPr lang="en-US" sz="1600" b="1" dirty="0"/>
              <a:t> number has come under scrutiny as data availability has made statistically significant findings (which can still occur by chance) not hard to produce.</a:t>
            </a:r>
          </a:p>
        </p:txBody>
      </p:sp>
      <p:grpSp>
        <p:nvGrpSpPr>
          <p:cNvPr id="6" name="Graphic 4" descr="Chinese Teapot And Cup">
            <a:extLst>
              <a:ext uri="{FF2B5EF4-FFF2-40B4-BE49-F238E27FC236}">
                <a16:creationId xmlns:a16="http://schemas.microsoft.com/office/drawing/2014/main" id="{A1EEA773-486B-4FF7-8188-65E5F0EF4D3B}"/>
              </a:ext>
            </a:extLst>
          </p:cNvPr>
          <p:cNvGrpSpPr/>
          <p:nvPr/>
        </p:nvGrpSpPr>
        <p:grpSpPr>
          <a:xfrm>
            <a:off x="9378166" y="1543644"/>
            <a:ext cx="1422912" cy="982860"/>
            <a:chOff x="9898829" y="1512689"/>
            <a:chExt cx="1422912" cy="982860"/>
          </a:xfrm>
        </p:grpSpPr>
        <p:sp>
          <p:nvSpPr>
            <p:cNvPr id="7" name="Freeform: Shape 6">
              <a:extLst>
                <a:ext uri="{FF2B5EF4-FFF2-40B4-BE49-F238E27FC236}">
                  <a16:creationId xmlns:a16="http://schemas.microsoft.com/office/drawing/2014/main" id="{258E3B61-6E9E-442C-9D16-36160B2DBF4C}"/>
                </a:ext>
              </a:extLst>
            </p:cNvPr>
            <p:cNvSpPr/>
            <p:nvPr/>
          </p:nvSpPr>
          <p:spPr>
            <a:xfrm>
              <a:off x="10347721" y="1512689"/>
              <a:ext cx="619125" cy="317301"/>
            </a:xfrm>
            <a:custGeom>
              <a:avLst/>
              <a:gdLst>
                <a:gd name="connsiteX0" fmla="*/ 355997 w 619125"/>
                <a:gd name="connsiteY0" fmla="*/ 133112 h 317301"/>
                <a:gd name="connsiteX1" fmla="*/ 355997 w 619125"/>
                <a:gd name="connsiteY1" fmla="*/ 125373 h 317301"/>
                <a:gd name="connsiteX2" fmla="*/ 394692 w 619125"/>
                <a:gd name="connsiteY2" fmla="*/ 68104 h 317301"/>
                <a:gd name="connsiteX3" fmla="*/ 311110 w 619125"/>
                <a:gd name="connsiteY3" fmla="*/ 0 h 317301"/>
                <a:gd name="connsiteX4" fmla="*/ 227528 w 619125"/>
                <a:gd name="connsiteY4" fmla="*/ 68104 h 317301"/>
                <a:gd name="connsiteX5" fmla="*/ 263128 w 619125"/>
                <a:gd name="connsiteY5" fmla="*/ 123825 h 317301"/>
                <a:gd name="connsiteX6" fmla="*/ 263128 w 619125"/>
                <a:gd name="connsiteY6" fmla="*/ 133112 h 317301"/>
                <a:gd name="connsiteX7" fmla="*/ 0 w 619125"/>
                <a:gd name="connsiteY7" fmla="*/ 224433 h 317301"/>
                <a:gd name="connsiteX8" fmla="*/ 309563 w 619125"/>
                <a:gd name="connsiteY8" fmla="*/ 317302 h 317301"/>
                <a:gd name="connsiteX9" fmla="*/ 619125 w 619125"/>
                <a:gd name="connsiteY9" fmla="*/ 224433 h 317301"/>
                <a:gd name="connsiteX10" fmla="*/ 355997 w 619125"/>
                <a:gd name="connsiteY10" fmla="*/ 133112 h 3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125" h="317301">
                  <a:moveTo>
                    <a:pt x="355997" y="133112"/>
                  </a:moveTo>
                  <a:lnTo>
                    <a:pt x="355997" y="125373"/>
                  </a:lnTo>
                  <a:cubicBezTo>
                    <a:pt x="379214" y="114538"/>
                    <a:pt x="393144" y="92869"/>
                    <a:pt x="394692" y="68104"/>
                  </a:cubicBezTo>
                  <a:cubicBezTo>
                    <a:pt x="394692" y="30956"/>
                    <a:pt x="357545" y="0"/>
                    <a:pt x="311110" y="0"/>
                  </a:cubicBezTo>
                  <a:cubicBezTo>
                    <a:pt x="264676" y="0"/>
                    <a:pt x="227528" y="30956"/>
                    <a:pt x="227528" y="68104"/>
                  </a:cubicBezTo>
                  <a:cubicBezTo>
                    <a:pt x="229076" y="91321"/>
                    <a:pt x="241459" y="112990"/>
                    <a:pt x="263128" y="123825"/>
                  </a:cubicBezTo>
                  <a:lnTo>
                    <a:pt x="263128" y="133112"/>
                  </a:lnTo>
                  <a:cubicBezTo>
                    <a:pt x="114538" y="139303"/>
                    <a:pt x="0" y="177998"/>
                    <a:pt x="0" y="224433"/>
                  </a:cubicBezTo>
                  <a:cubicBezTo>
                    <a:pt x="0" y="275511"/>
                    <a:pt x="139303" y="317302"/>
                    <a:pt x="309563" y="317302"/>
                  </a:cubicBezTo>
                  <a:cubicBezTo>
                    <a:pt x="479822" y="317302"/>
                    <a:pt x="619125" y="275511"/>
                    <a:pt x="619125" y="224433"/>
                  </a:cubicBezTo>
                  <a:cubicBezTo>
                    <a:pt x="619125" y="177998"/>
                    <a:pt x="504587" y="139303"/>
                    <a:pt x="355997" y="133112"/>
                  </a:cubicBezTo>
                  <a:close/>
                </a:path>
              </a:pathLst>
            </a:custGeom>
            <a:solidFill>
              <a:srgbClr val="000000"/>
            </a:solidFill>
            <a:ln w="15478"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C925375-5743-4C0C-BC19-B2AC535E0793}"/>
                </a:ext>
              </a:extLst>
            </p:cNvPr>
            <p:cNvSpPr/>
            <p:nvPr/>
          </p:nvSpPr>
          <p:spPr>
            <a:xfrm>
              <a:off x="9898829" y="1720908"/>
              <a:ext cx="1422912" cy="697251"/>
            </a:xfrm>
            <a:custGeom>
              <a:avLst/>
              <a:gdLst>
                <a:gd name="connsiteX0" fmla="*/ 1094330 w 1422912"/>
                <a:gd name="connsiteY0" fmla="*/ 68839 h 697251"/>
                <a:gd name="connsiteX1" fmla="*/ 758455 w 1422912"/>
                <a:gd name="connsiteY1" fmla="*/ 155517 h 697251"/>
                <a:gd name="connsiteX2" fmla="*/ 414840 w 1422912"/>
                <a:gd name="connsiteY2" fmla="*/ 58005 h 697251"/>
                <a:gd name="connsiteX3" fmla="*/ 320424 w 1422912"/>
                <a:gd name="connsiteY3" fmla="*/ 143134 h 697251"/>
                <a:gd name="connsiteX4" fmla="*/ 117660 w 1422912"/>
                <a:gd name="connsiteY4" fmla="*/ 14666 h 697251"/>
                <a:gd name="connsiteX5" fmla="*/ 27 w 1422912"/>
                <a:gd name="connsiteY5" fmla="*/ 51813 h 697251"/>
                <a:gd name="connsiteX6" fmla="*/ 111469 w 1422912"/>
                <a:gd name="connsiteY6" fmla="*/ 155517 h 697251"/>
                <a:gd name="connsiteX7" fmla="*/ 233746 w 1422912"/>
                <a:gd name="connsiteY7" fmla="*/ 414002 h 697251"/>
                <a:gd name="connsiteX8" fmla="*/ 284824 w 1422912"/>
                <a:gd name="connsiteY8" fmla="*/ 449601 h 697251"/>
                <a:gd name="connsiteX9" fmla="*/ 507709 w 1422912"/>
                <a:gd name="connsiteY9" fmla="*/ 449601 h 697251"/>
                <a:gd name="connsiteX10" fmla="*/ 506161 w 1422912"/>
                <a:gd name="connsiteY10" fmla="*/ 497583 h 697251"/>
                <a:gd name="connsiteX11" fmla="*/ 484492 w 1422912"/>
                <a:gd name="connsiteY11" fmla="*/ 636887 h 697251"/>
                <a:gd name="connsiteX12" fmla="*/ 750716 w 1422912"/>
                <a:gd name="connsiteY12" fmla="*/ 697251 h 697251"/>
                <a:gd name="connsiteX13" fmla="*/ 1068017 w 1422912"/>
                <a:gd name="connsiteY13" fmla="*/ 565687 h 697251"/>
                <a:gd name="connsiteX14" fmla="*/ 1068017 w 1422912"/>
                <a:gd name="connsiteY14" fmla="*/ 561044 h 697251"/>
                <a:gd name="connsiteX15" fmla="*/ 1115999 w 1422912"/>
                <a:gd name="connsiteY15" fmla="*/ 517705 h 697251"/>
                <a:gd name="connsiteX16" fmla="*/ 1119095 w 1422912"/>
                <a:gd name="connsiteY16" fmla="*/ 517705 h 697251"/>
                <a:gd name="connsiteX17" fmla="*/ 1125286 w 1422912"/>
                <a:gd name="connsiteY17" fmla="*/ 517705 h 697251"/>
                <a:gd name="connsiteX18" fmla="*/ 1382223 w 1422912"/>
                <a:gd name="connsiteY18" fmla="*/ 362924 h 697251"/>
                <a:gd name="connsiteX19" fmla="*/ 1406988 w 1422912"/>
                <a:gd name="connsiteY19" fmla="*/ 95152 h 697251"/>
                <a:gd name="connsiteX20" fmla="*/ 1360554 w 1422912"/>
                <a:gd name="connsiteY20" fmla="*/ 45622 h 697251"/>
                <a:gd name="connsiteX21" fmla="*/ 1094330 w 1422912"/>
                <a:gd name="connsiteY21" fmla="*/ 68839 h 697251"/>
                <a:gd name="connsiteX22" fmla="*/ 1301737 w 1422912"/>
                <a:gd name="connsiteY22" fmla="*/ 314942 h 697251"/>
                <a:gd name="connsiteX23" fmla="*/ 1188747 w 1422912"/>
                <a:gd name="connsiteY23" fmla="*/ 403167 h 697251"/>
                <a:gd name="connsiteX24" fmla="*/ 1211964 w 1422912"/>
                <a:gd name="connsiteY24" fmla="*/ 285533 h 697251"/>
                <a:gd name="connsiteX25" fmla="*/ 1167077 w 1422912"/>
                <a:gd name="connsiteY25" fmla="*/ 138491 h 697251"/>
                <a:gd name="connsiteX26" fmla="*/ 1320311 w 1422912"/>
                <a:gd name="connsiteY26" fmla="*/ 130752 h 697251"/>
                <a:gd name="connsiteX27" fmla="*/ 1301737 w 1422912"/>
                <a:gd name="connsiteY27" fmla="*/ 314942 h 69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22912" h="697251">
                  <a:moveTo>
                    <a:pt x="1094330" y="68839"/>
                  </a:moveTo>
                  <a:cubicBezTo>
                    <a:pt x="1041704" y="132300"/>
                    <a:pt x="890019" y="155517"/>
                    <a:pt x="758455" y="155517"/>
                  </a:cubicBezTo>
                  <a:cubicBezTo>
                    <a:pt x="619152" y="155517"/>
                    <a:pt x="459727" y="129204"/>
                    <a:pt x="414840" y="58005"/>
                  </a:cubicBezTo>
                  <a:cubicBezTo>
                    <a:pt x="377693" y="79674"/>
                    <a:pt x="345189" y="107535"/>
                    <a:pt x="320424" y="143134"/>
                  </a:cubicBezTo>
                  <a:cubicBezTo>
                    <a:pt x="280181" y="127656"/>
                    <a:pt x="208981" y="92057"/>
                    <a:pt x="117660" y="14666"/>
                  </a:cubicBezTo>
                  <a:cubicBezTo>
                    <a:pt x="65035" y="-28673"/>
                    <a:pt x="-1521" y="36335"/>
                    <a:pt x="27" y="51813"/>
                  </a:cubicBezTo>
                  <a:cubicBezTo>
                    <a:pt x="3122" y="78126"/>
                    <a:pt x="65035" y="62648"/>
                    <a:pt x="111469" y="155517"/>
                  </a:cubicBezTo>
                  <a:cubicBezTo>
                    <a:pt x="150164" y="231360"/>
                    <a:pt x="178025" y="358280"/>
                    <a:pt x="233746" y="414002"/>
                  </a:cubicBezTo>
                  <a:cubicBezTo>
                    <a:pt x="247677" y="429480"/>
                    <a:pt x="264702" y="440314"/>
                    <a:pt x="284824" y="449601"/>
                  </a:cubicBezTo>
                  <a:lnTo>
                    <a:pt x="507709" y="449601"/>
                  </a:lnTo>
                  <a:lnTo>
                    <a:pt x="506161" y="497583"/>
                  </a:lnTo>
                  <a:cubicBezTo>
                    <a:pt x="504613" y="544018"/>
                    <a:pt x="496874" y="592000"/>
                    <a:pt x="484492" y="636887"/>
                  </a:cubicBezTo>
                  <a:cubicBezTo>
                    <a:pt x="540213" y="672486"/>
                    <a:pt x="639273" y="697251"/>
                    <a:pt x="750716" y="697251"/>
                  </a:cubicBezTo>
                  <a:cubicBezTo>
                    <a:pt x="925618" y="697251"/>
                    <a:pt x="1068017" y="638434"/>
                    <a:pt x="1068017" y="565687"/>
                  </a:cubicBezTo>
                  <a:cubicBezTo>
                    <a:pt x="1068017" y="564139"/>
                    <a:pt x="1068017" y="562592"/>
                    <a:pt x="1068017" y="561044"/>
                  </a:cubicBezTo>
                  <a:cubicBezTo>
                    <a:pt x="1085043" y="547114"/>
                    <a:pt x="1102069" y="533183"/>
                    <a:pt x="1115999" y="517705"/>
                  </a:cubicBezTo>
                  <a:cubicBezTo>
                    <a:pt x="1117547" y="517705"/>
                    <a:pt x="1117547" y="517705"/>
                    <a:pt x="1119095" y="517705"/>
                  </a:cubicBezTo>
                  <a:cubicBezTo>
                    <a:pt x="1120643" y="517705"/>
                    <a:pt x="1123738" y="517705"/>
                    <a:pt x="1125286" y="517705"/>
                  </a:cubicBezTo>
                  <a:cubicBezTo>
                    <a:pt x="1247563" y="500679"/>
                    <a:pt x="1345076" y="426384"/>
                    <a:pt x="1382223" y="362924"/>
                  </a:cubicBezTo>
                  <a:cubicBezTo>
                    <a:pt x="1434849" y="274699"/>
                    <a:pt x="1428658" y="150874"/>
                    <a:pt x="1406988" y="95152"/>
                  </a:cubicBezTo>
                  <a:cubicBezTo>
                    <a:pt x="1400797" y="71935"/>
                    <a:pt x="1382223" y="53361"/>
                    <a:pt x="1360554" y="45622"/>
                  </a:cubicBezTo>
                  <a:cubicBezTo>
                    <a:pt x="1270781" y="19309"/>
                    <a:pt x="1176364" y="28596"/>
                    <a:pt x="1094330" y="68839"/>
                  </a:cubicBezTo>
                  <a:close/>
                  <a:moveTo>
                    <a:pt x="1301737" y="314942"/>
                  </a:moveTo>
                  <a:cubicBezTo>
                    <a:pt x="1273876" y="355185"/>
                    <a:pt x="1233633" y="386141"/>
                    <a:pt x="1188747" y="403167"/>
                  </a:cubicBezTo>
                  <a:cubicBezTo>
                    <a:pt x="1204225" y="366019"/>
                    <a:pt x="1211964" y="325776"/>
                    <a:pt x="1211964" y="285533"/>
                  </a:cubicBezTo>
                  <a:cubicBezTo>
                    <a:pt x="1213512" y="232908"/>
                    <a:pt x="1198033" y="181830"/>
                    <a:pt x="1167077" y="138491"/>
                  </a:cubicBezTo>
                  <a:cubicBezTo>
                    <a:pt x="1216607" y="121465"/>
                    <a:pt x="1269233" y="118369"/>
                    <a:pt x="1320311" y="130752"/>
                  </a:cubicBezTo>
                  <a:cubicBezTo>
                    <a:pt x="1332693" y="161708"/>
                    <a:pt x="1338884" y="253029"/>
                    <a:pt x="1301737" y="314942"/>
                  </a:cubicBezTo>
                  <a:close/>
                </a:path>
              </a:pathLst>
            </a:custGeom>
            <a:solidFill>
              <a:srgbClr val="000000"/>
            </a:solidFill>
            <a:ln w="15478"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C53DF47-506C-4B4A-970B-7B6EAE05F403}"/>
                </a:ext>
              </a:extLst>
            </p:cNvPr>
            <p:cNvSpPr/>
            <p:nvPr/>
          </p:nvSpPr>
          <p:spPr>
            <a:xfrm>
              <a:off x="9945290" y="2216943"/>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24CE3AC3-6573-4DCD-A067-496265750DFB}"/>
              </a:ext>
            </a:extLst>
          </p:cNvPr>
          <p:cNvSpPr/>
          <p:nvPr/>
        </p:nvSpPr>
        <p:spPr>
          <a:xfrm>
            <a:off x="9068990" y="2926555"/>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chemeClr val="bg2">
              <a:lumMod val="75000"/>
            </a:schemeClr>
          </a:solidFill>
          <a:ln w="1547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92252C1-1728-4FD7-8EE9-01B5323AE6D8}"/>
              </a:ext>
            </a:extLst>
          </p:cNvPr>
          <p:cNvSpPr/>
          <p:nvPr/>
        </p:nvSpPr>
        <p:spPr>
          <a:xfrm>
            <a:off x="9604771" y="2926555"/>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1B60FA2-F39B-4EE1-93F8-3E4BED6A67A5}"/>
              </a:ext>
            </a:extLst>
          </p:cNvPr>
          <p:cNvSpPr/>
          <p:nvPr/>
        </p:nvSpPr>
        <p:spPr>
          <a:xfrm>
            <a:off x="9068990" y="3357561"/>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BEA81A3-962F-40CC-BDBB-D448733A2A3C}"/>
              </a:ext>
            </a:extLst>
          </p:cNvPr>
          <p:cNvSpPr/>
          <p:nvPr/>
        </p:nvSpPr>
        <p:spPr>
          <a:xfrm>
            <a:off x="9604771" y="3357561"/>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chemeClr val="bg2">
              <a:lumMod val="75000"/>
            </a:schemeClr>
          </a:solidFill>
          <a:ln w="1547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9B925E7-F9C9-411A-B0BE-7ED2E3E6A3B6}"/>
              </a:ext>
            </a:extLst>
          </p:cNvPr>
          <p:cNvSpPr/>
          <p:nvPr/>
        </p:nvSpPr>
        <p:spPr>
          <a:xfrm>
            <a:off x="10140552" y="2926555"/>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AA2C836-2711-4923-A8E4-8E44734FBC8E}"/>
              </a:ext>
            </a:extLst>
          </p:cNvPr>
          <p:cNvSpPr/>
          <p:nvPr/>
        </p:nvSpPr>
        <p:spPr>
          <a:xfrm>
            <a:off x="10676333" y="2926555"/>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chemeClr val="bg2">
              <a:lumMod val="75000"/>
            </a:schemeClr>
          </a:solidFill>
          <a:ln w="1547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EA9A660-5A49-4D20-AB61-1879BFC6DD2E}"/>
              </a:ext>
            </a:extLst>
          </p:cNvPr>
          <p:cNvSpPr/>
          <p:nvPr/>
        </p:nvSpPr>
        <p:spPr>
          <a:xfrm>
            <a:off x="10140552" y="3357561"/>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8307CEF-5AB2-4DE2-8C84-85D5E3871365}"/>
              </a:ext>
            </a:extLst>
          </p:cNvPr>
          <p:cNvSpPr/>
          <p:nvPr/>
        </p:nvSpPr>
        <p:spPr>
          <a:xfrm>
            <a:off x="10676333" y="3357561"/>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chemeClr val="bg2">
              <a:lumMod val="75000"/>
            </a:schemeClr>
          </a:solidFill>
          <a:ln w="15478" cap="flat">
            <a:no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BBD099D6-DEAB-4130-A7AF-9C57F3C36F0D}"/>
              </a:ext>
            </a:extLst>
          </p:cNvPr>
          <p:cNvSpPr txBox="1"/>
          <p:nvPr/>
        </p:nvSpPr>
        <p:spPr>
          <a:xfrm>
            <a:off x="521207" y="6596390"/>
            <a:ext cx="7316987" cy="430887"/>
          </a:xfrm>
          <a:prstGeom prst="rect">
            <a:avLst/>
          </a:prstGeom>
          <a:noFill/>
        </p:spPr>
        <p:txBody>
          <a:bodyPr wrap="square">
            <a:spAutoFit/>
          </a:bodyPr>
          <a:lstStyle/>
          <a:p>
            <a:r>
              <a:rPr lang="en-US" sz="1100" dirty="0">
                <a:hlinkClick r:id="rId3"/>
              </a:rPr>
              <a:t>https://en.wikipedia.org/wiki/Lady_tasting_tea</a:t>
            </a:r>
            <a:endParaRPr lang="en-US" sz="1100" dirty="0"/>
          </a:p>
          <a:p>
            <a:endParaRPr lang="en-US" sz="1100" dirty="0"/>
          </a:p>
        </p:txBody>
      </p:sp>
    </p:spTree>
    <p:extLst>
      <p:ext uri="{BB962C8B-B14F-4D97-AF65-F5344CB8AC3E}">
        <p14:creationId xmlns:p14="http://schemas.microsoft.com/office/powerpoint/2010/main" val="2325350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97AF0-EE68-4798-9616-8E60AE05AD7E}"/>
              </a:ext>
            </a:extLst>
          </p:cNvPr>
          <p:cNvSpPr>
            <a:spLocks noGrp="1"/>
          </p:cNvSpPr>
          <p:nvPr>
            <p:ph type="title"/>
          </p:nvPr>
        </p:nvSpPr>
        <p:spPr/>
        <p:txBody>
          <a:bodyPr/>
          <a:lstStyle/>
          <a:p>
            <a:r>
              <a:rPr lang="en-US" dirty="0"/>
              <a:t>Z-Test</a:t>
            </a:r>
          </a:p>
        </p:txBody>
      </p:sp>
      <p:sp>
        <p:nvSpPr>
          <p:cNvPr id="3" name="Content Placeholder 2">
            <a:extLst>
              <a:ext uri="{FF2B5EF4-FFF2-40B4-BE49-F238E27FC236}">
                <a16:creationId xmlns:a16="http://schemas.microsoft.com/office/drawing/2014/main" id="{730F7B11-FE36-4BCB-A145-2FCC2175FBED}"/>
              </a:ext>
            </a:extLst>
          </p:cNvPr>
          <p:cNvSpPr>
            <a:spLocks noGrp="1"/>
          </p:cNvSpPr>
          <p:nvPr>
            <p:ph sz="quarter" idx="10"/>
          </p:nvPr>
        </p:nvSpPr>
        <p:spPr>
          <a:xfrm>
            <a:off x="539496" y="1435608"/>
            <a:ext cx="6195986" cy="3977640"/>
          </a:xfrm>
        </p:spPr>
        <p:txBody>
          <a:bodyPr>
            <a:normAutofit/>
          </a:bodyPr>
          <a:lstStyle/>
          <a:p>
            <a:r>
              <a:rPr lang="en-US" sz="1600" b="1" dirty="0"/>
              <a:t>Past studies have shown the mean recovery time for a cold is 18 days with a standard deviation of 1.5 days, and follows a normal distribution</a:t>
            </a:r>
          </a:p>
          <a:p>
            <a:r>
              <a:rPr lang="en-US" sz="1600" dirty="0"/>
              <a:t>This means there is a 95% chance of recovery taking between 15 and 21 days. </a:t>
            </a:r>
          </a:p>
          <a:p>
            <a:endParaRPr lang="en-US" sz="1600" dirty="0"/>
          </a:p>
          <a:p>
            <a:endParaRPr lang="en-US" sz="1600" dirty="0"/>
          </a:p>
          <a:p>
            <a:endParaRPr lang="en-US" sz="1600" dirty="0"/>
          </a:p>
          <a:p>
            <a:endParaRPr lang="en-US" sz="1600" dirty="0"/>
          </a:p>
        </p:txBody>
      </p:sp>
      <p:pic>
        <p:nvPicPr>
          <p:cNvPr id="7170" name="Picture 2" descr="Graph Preview">
            <a:extLst>
              <a:ext uri="{FF2B5EF4-FFF2-40B4-BE49-F238E27FC236}">
                <a16:creationId xmlns:a16="http://schemas.microsoft.com/office/drawing/2014/main" id="{ABA171EC-4BB9-4516-8DF5-FF9DEDAF61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046"/>
          <a:stretch/>
        </p:blipFill>
        <p:spPr bwMode="auto">
          <a:xfrm>
            <a:off x="7265002" y="1322055"/>
            <a:ext cx="4286022" cy="25267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AA38042-045D-4841-99F5-7A96EE341BDA}"/>
              </a:ext>
            </a:extLst>
          </p:cNvPr>
          <p:cNvSpPr>
            <a:spLocks noChangeArrowheads="1"/>
          </p:cNvSpPr>
          <p:nvPr/>
        </p:nvSpPr>
        <p:spPr bwMode="auto">
          <a:xfrm>
            <a:off x="640976" y="3745641"/>
            <a:ext cx="5175624"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80"/>
                </a:solidFill>
                <a:effectLst/>
                <a:latin typeface="JetBrains Mono"/>
              </a:rPr>
              <a:t>from </a:t>
            </a:r>
            <a:r>
              <a:rPr kumimoji="0" lang="en-US" altLang="en-US" sz="1200" b="0" i="0" u="none" strike="noStrike" cap="none" normalizeH="0" baseline="0" dirty="0" err="1">
                <a:ln>
                  <a:noFill/>
                </a:ln>
                <a:solidFill>
                  <a:srgbClr val="000000"/>
                </a:solidFill>
                <a:effectLst/>
                <a:latin typeface="JetBrains Mono"/>
              </a:rPr>
              <a:t>scipy.stats</a:t>
            </a: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import </a:t>
            </a:r>
            <a:r>
              <a:rPr kumimoji="0" lang="en-US" altLang="en-US" sz="1200" b="0" i="0" u="none" strike="noStrike" cap="none" normalizeH="0" baseline="0" dirty="0">
                <a:ln>
                  <a:noFill/>
                </a:ln>
                <a:solidFill>
                  <a:srgbClr val="000000"/>
                </a:solidFill>
                <a:effectLst/>
                <a:latin typeface="JetBrains Mono"/>
              </a:rPr>
              <a:t>norm</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1" u="none" strike="noStrike" cap="none" normalizeH="0" baseline="0" dirty="0">
                <a:ln>
                  <a:noFill/>
                </a:ln>
                <a:solidFill>
                  <a:srgbClr val="808080"/>
                </a:solidFill>
                <a:effectLst/>
                <a:latin typeface="JetBrains Mono"/>
              </a:rPr>
              <a:t># Cold has 18 day mean recovery, 1.5 std dev</a:t>
            </a:r>
            <a:br>
              <a:rPr kumimoji="0" lang="en-US" altLang="en-US" sz="1200" b="0" i="1"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000000"/>
                </a:solidFill>
                <a:effectLst/>
                <a:latin typeface="JetBrains Mono"/>
              </a:rPr>
              <a:t>mean = </a:t>
            </a:r>
            <a:r>
              <a:rPr kumimoji="0" lang="en-US" altLang="en-US" sz="1200" b="0" i="0" u="none" strike="noStrike" cap="none" normalizeH="0" baseline="0" dirty="0">
                <a:ln>
                  <a:noFill/>
                </a:ln>
                <a:solidFill>
                  <a:srgbClr val="0000FF"/>
                </a:solidFill>
                <a:effectLst/>
                <a:latin typeface="JetBrains Mono"/>
              </a:rPr>
              <a:t>18</a:t>
            </a:r>
            <a:br>
              <a:rPr kumimoji="0" lang="en-US" altLang="en-US" sz="1200" b="0" i="0" u="none" strike="noStrike" cap="none" normalizeH="0" baseline="0" dirty="0">
                <a:ln>
                  <a:noFill/>
                </a:ln>
                <a:solidFill>
                  <a:srgbClr val="0000FF"/>
                </a:solidFill>
                <a:effectLst/>
                <a:latin typeface="JetBrains Mono"/>
              </a:rPr>
            </a:b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a:ln>
                  <a:noFill/>
                </a:ln>
                <a:solidFill>
                  <a:srgbClr val="0000FF"/>
                </a:solidFill>
                <a:effectLst/>
                <a:latin typeface="JetBrains Mono"/>
              </a:rPr>
              <a:t>1.5</a:t>
            </a:r>
            <a:br>
              <a:rPr kumimoji="0" lang="en-US" altLang="en-US" sz="1200" b="0" i="0" u="none" strike="noStrike" cap="none" normalizeH="0" baseline="0" dirty="0">
                <a:ln>
                  <a:noFill/>
                </a:ln>
                <a:solidFill>
                  <a:srgbClr val="0000FF"/>
                </a:solidFill>
                <a:effectLst/>
                <a:latin typeface="JetBrains Mono"/>
              </a:rPr>
            </a:br>
            <a:br>
              <a:rPr kumimoji="0" lang="en-US" altLang="en-US" sz="1200" b="0" i="0" u="none" strike="noStrike" cap="none" normalizeH="0" baseline="0" dirty="0">
                <a:ln>
                  <a:noFill/>
                </a:ln>
                <a:solidFill>
                  <a:srgbClr val="0000FF"/>
                </a:solidFill>
                <a:effectLst/>
                <a:latin typeface="JetBrains Mono"/>
              </a:rPr>
            </a:br>
            <a:r>
              <a:rPr kumimoji="0" lang="en-US" altLang="en-US" sz="1200" b="0" i="1" u="none" strike="noStrike" cap="none" normalizeH="0" baseline="0" dirty="0">
                <a:ln>
                  <a:noFill/>
                </a:ln>
                <a:solidFill>
                  <a:srgbClr val="808080"/>
                </a:solidFill>
                <a:effectLst/>
                <a:latin typeface="JetBrains Mono"/>
              </a:rPr>
              <a:t># 95% of probability is within 2 standard deviations </a:t>
            </a:r>
            <a:br>
              <a:rPr kumimoji="0" lang="en-US" altLang="en-US" sz="1200" b="0" i="1"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000000"/>
                </a:solidFill>
                <a:effectLst/>
                <a:latin typeface="JetBrains Mono"/>
              </a:rPr>
              <a:t>x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21</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15</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80"/>
                </a:solidFill>
                <a:effectLst/>
                <a:latin typeface="JetBrains Mono"/>
              </a:rPr>
              <a:t>print</a:t>
            </a:r>
            <a:r>
              <a:rPr kumimoji="0" lang="en-US" altLang="en-US" sz="1200" b="0" i="0" u="none" strike="noStrike" cap="none" normalizeH="0" baseline="0" dirty="0">
                <a:ln>
                  <a:noFill/>
                </a:ln>
                <a:solidFill>
                  <a:srgbClr val="000000"/>
                </a:solidFill>
                <a:effectLst/>
                <a:latin typeface="JetBrains Mono"/>
              </a:rPr>
              <a:t>(x) </a:t>
            </a:r>
            <a:r>
              <a:rPr lang="en-US" altLang="en-US" sz="1200" i="1" dirty="0">
                <a:solidFill>
                  <a:srgbClr val="808080"/>
                </a:solidFill>
                <a:latin typeface="JetBrains Mono"/>
              </a:rPr>
              <a:t># 0.9544997361036416</a:t>
            </a:r>
          </a:p>
        </p:txBody>
      </p:sp>
      <p:sp>
        <p:nvSpPr>
          <p:cNvPr id="6" name="Content Placeholder 2">
            <a:extLst>
              <a:ext uri="{FF2B5EF4-FFF2-40B4-BE49-F238E27FC236}">
                <a16:creationId xmlns:a16="http://schemas.microsoft.com/office/drawing/2014/main" id="{081A63DE-D6EC-4B8A-97F8-74DE3C37B1D2}"/>
              </a:ext>
            </a:extLst>
          </p:cNvPr>
          <p:cNvSpPr txBox="1">
            <a:spLocks/>
          </p:cNvSpPr>
          <p:nvPr/>
        </p:nvSpPr>
        <p:spPr>
          <a:xfrm>
            <a:off x="539496" y="5690763"/>
            <a:ext cx="10403542" cy="120240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sz="1600" dirty="0"/>
              <a:t>This also means there’s a 2.5% chance of recovery taking longer than 21 days, and 2.5% chance of less than 15 days.  </a:t>
            </a:r>
          </a:p>
        </p:txBody>
      </p:sp>
      <p:sp>
        <p:nvSpPr>
          <p:cNvPr id="5" name="TextBox 4">
            <a:extLst>
              <a:ext uri="{FF2B5EF4-FFF2-40B4-BE49-F238E27FC236}">
                <a16:creationId xmlns:a16="http://schemas.microsoft.com/office/drawing/2014/main" id="{BC2F8009-4079-4880-BC36-2ECD1DD29815}"/>
              </a:ext>
            </a:extLst>
          </p:cNvPr>
          <p:cNvSpPr txBox="1"/>
          <p:nvPr/>
        </p:nvSpPr>
        <p:spPr>
          <a:xfrm>
            <a:off x="9136185" y="2274277"/>
            <a:ext cx="914400" cy="914400"/>
          </a:xfrm>
          <a:prstGeom prst="rect">
            <a:avLst/>
          </a:prstGeom>
        </p:spPr>
        <p:txBody>
          <a:bodyPr vert="horz" wrap="none" lIns="91440" tIns="45720" rIns="91440" bIns="45720" rtlCol="0">
            <a:normAutofit/>
          </a:bodyPr>
          <a:lstStyle/>
          <a:p>
            <a:pPr algn="l">
              <a:spcAft>
                <a:spcPts val="2000"/>
              </a:spcAft>
            </a:pPr>
            <a:r>
              <a:rPr lang="en-US" sz="2000" b="1" dirty="0">
                <a:solidFill>
                  <a:srgbClr val="FF0000"/>
                </a:solidFill>
                <a:latin typeface="Segoe UI" panose="020B0502040204020203" pitchFamily="34" charset="0"/>
                <a:cs typeface="Segoe UI" panose="020B0502040204020203" pitchFamily="34" charset="0"/>
              </a:rPr>
              <a:t>.95</a:t>
            </a:r>
          </a:p>
        </p:txBody>
      </p:sp>
    </p:spTree>
    <p:extLst>
      <p:ext uri="{BB962C8B-B14F-4D97-AF65-F5344CB8AC3E}">
        <p14:creationId xmlns:p14="http://schemas.microsoft.com/office/powerpoint/2010/main" val="18235398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Graph Preview">
            <a:extLst>
              <a:ext uri="{FF2B5EF4-FFF2-40B4-BE49-F238E27FC236}">
                <a16:creationId xmlns:a16="http://schemas.microsoft.com/office/drawing/2014/main" id="{E771BF56-E483-4492-8FC1-332CEDAA8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435" b="6509"/>
          <a:stretch/>
        </p:blipFill>
        <p:spPr bwMode="auto">
          <a:xfrm>
            <a:off x="6915729" y="1328330"/>
            <a:ext cx="4683106" cy="24846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15D2E-A290-4FFC-9760-4DA26656C308}"/>
              </a:ext>
            </a:extLst>
          </p:cNvPr>
          <p:cNvSpPr>
            <a:spLocks noGrp="1"/>
          </p:cNvSpPr>
          <p:nvPr>
            <p:ph type="title"/>
          </p:nvPr>
        </p:nvSpPr>
        <p:spPr/>
        <p:txBody>
          <a:bodyPr/>
          <a:lstStyle/>
          <a:p>
            <a:r>
              <a:rPr lang="en-US" dirty="0"/>
              <a:t>Z-Test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DE5947-5DB9-473A-BB91-AB14B5A7935E}"/>
                  </a:ext>
                </a:extLst>
              </p:cNvPr>
              <p:cNvSpPr>
                <a:spLocks noGrp="1"/>
              </p:cNvSpPr>
              <p:nvPr>
                <p:ph sz="quarter" idx="10"/>
              </p:nvPr>
            </p:nvSpPr>
            <p:spPr>
              <a:xfrm>
                <a:off x="539496" y="1435608"/>
                <a:ext cx="6376233" cy="4974336"/>
              </a:xfrm>
            </p:spPr>
            <p:txBody>
              <a:bodyPr>
                <a:normAutofit fontScale="77500" lnSpcReduction="20000"/>
              </a:bodyPr>
              <a:lstStyle/>
              <a:p>
                <a:r>
                  <a:rPr lang="en-US" dirty="0"/>
                  <a:t>Now let’s say an experimental new drug was given to a test group of 40 people and it took an average of 16 days to recover. </a:t>
                </a:r>
              </a:p>
              <a:p>
                <a:r>
                  <a:rPr lang="en-US" b="1" dirty="0">
                    <a:solidFill>
                      <a:schemeClr val="tx1"/>
                    </a:solidFill>
                  </a:rPr>
                  <a:t>Does the drug work? </a:t>
                </a:r>
                <a:r>
                  <a:rPr lang="en-US" dirty="0"/>
                  <a:t>What if this happened by chance and the drug had no effect?</a:t>
                </a:r>
              </a:p>
              <a:p>
                <a:r>
                  <a:rPr lang="en-US" b="1" dirty="0">
                    <a:solidFill>
                      <a:schemeClr val="tx1"/>
                    </a:solidFill>
                  </a:rPr>
                  <a:t>When we have two large sample studies (n &gt; 30) and compare them, this is known as a</a:t>
                </a:r>
                <a:r>
                  <a:rPr lang="en-US" b="1" dirty="0"/>
                  <a:t> </a:t>
                </a:r>
                <a:r>
                  <a:rPr lang="en-US" b="1" dirty="0">
                    <a:solidFill>
                      <a:srgbClr val="FF0000"/>
                    </a:solidFill>
                  </a:rPr>
                  <a:t>Z-Test</a:t>
                </a:r>
                <a:r>
                  <a:rPr lang="en-US" b="1" dirty="0"/>
                  <a:t>.  </a:t>
                </a:r>
              </a:p>
              <a:p>
                <a:pPr>
                  <a:lnSpc>
                    <a:spcPct val="120000"/>
                  </a:lnSpc>
                </a:pPr>
                <a:r>
                  <a:rPr lang="en-US" b="1" dirty="0">
                    <a:solidFill>
                      <a:schemeClr val="tx1"/>
                    </a:solidFill>
                  </a:rPr>
                  <a:t>We first establish our </a:t>
                </a:r>
                <a:r>
                  <a:rPr lang="en-US" b="1" dirty="0">
                    <a:solidFill>
                      <a:srgbClr val="FF0000"/>
                    </a:solidFill>
                  </a:rPr>
                  <a:t>null hypothesis (H0)</a:t>
                </a:r>
                <a:r>
                  <a:rPr lang="en-US" b="1" dirty="0">
                    <a:solidFill>
                      <a:schemeClr val="tx1"/>
                    </a:solidFill>
                  </a:rPr>
                  <a:t>, the status quo/currently accepted value for a parameter (i.e. the mean recovery for a cold is 18 days). </a:t>
                </a:r>
              </a:p>
              <a:p>
                <a:pPr>
                  <a:lnSpc>
                    <a:spcPct val="120000"/>
                  </a:lnSpc>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𝐻</m:t>
                          </m:r>
                        </m:e>
                        <m:sub>
                          <m:r>
                            <a:rPr lang="en-US" i="0" dirty="0">
                              <a:latin typeface="Cambria Math" panose="02040503050406030204" pitchFamily="18" charset="0"/>
                            </a:rPr>
                            <m:t>0</m:t>
                          </m:r>
                        </m:sub>
                      </m:sSub>
                      <m:r>
                        <a:rPr lang="en-US" i="0" dirty="0">
                          <a:latin typeface="Cambria Math" panose="02040503050406030204" pitchFamily="18" charset="0"/>
                        </a:rPr>
                        <m:t>:</m:t>
                      </m:r>
                      <m:r>
                        <a:rPr lang="en-US" i="1" dirty="0">
                          <a:latin typeface="Cambria Math" panose="02040503050406030204" pitchFamily="18" charset="0"/>
                        </a:rPr>
                        <m:t>𝜇</m:t>
                      </m:r>
                      <m:r>
                        <a:rPr lang="en-US" i="0" dirty="0">
                          <a:latin typeface="Cambria Math" panose="02040503050406030204" pitchFamily="18" charset="0"/>
                        </a:rPr>
                        <m:t>=18</m:t>
                      </m:r>
                    </m:oMath>
                  </m:oMathPara>
                </a14:m>
                <a:endParaRPr lang="en-US" dirty="0"/>
              </a:p>
              <a:p>
                <a:pPr>
                  <a:lnSpc>
                    <a:spcPct val="110000"/>
                  </a:lnSpc>
                </a:pPr>
                <a:r>
                  <a:rPr lang="en-US" b="1" dirty="0"/>
                  <a:t>Our </a:t>
                </a:r>
                <a:r>
                  <a:rPr lang="en-US" b="1" dirty="0">
                    <a:solidFill>
                      <a:srgbClr val="FF0000"/>
                    </a:solidFill>
                  </a:rPr>
                  <a:t>alternative hypothesis (H1) </a:t>
                </a:r>
                <a:r>
                  <a:rPr lang="en-US" b="1" dirty="0">
                    <a:solidFill>
                      <a:schemeClr val="tx1"/>
                    </a:solidFill>
                  </a:rPr>
                  <a:t>is the claim we are testing: our drug reduces the recovery time of a cold. </a:t>
                </a:r>
              </a:p>
              <a:p>
                <a:pPr>
                  <a:lnSpc>
                    <a:spcPct val="110000"/>
                  </a:lnSpc>
                </a:pPr>
                <a14:m>
                  <m:oMathPara xmlns:m="http://schemas.openxmlformats.org/officeDocument/2006/math">
                    <m:oMathParaPr>
                      <m:jc m:val="centerGroup"/>
                    </m:oMathParaPr>
                    <m:oMath xmlns:m="http://schemas.openxmlformats.org/officeDocument/2006/math">
                      <m:sSub>
                        <m:sSubPr>
                          <m:ctrlPr>
                            <a:rPr lang="en-US" b="1" i="1" dirty="0" smtClean="0">
                              <a:solidFill>
                                <a:srgbClr val="836967"/>
                              </a:solidFill>
                              <a:latin typeface="Cambria Math" panose="02040503050406030204" pitchFamily="18" charset="0"/>
                            </a:rPr>
                          </m:ctrlPr>
                        </m:sSubPr>
                        <m:e>
                          <m:r>
                            <a:rPr lang="en-US" b="1" i="1" dirty="0">
                              <a:latin typeface="Cambria Math" panose="02040503050406030204" pitchFamily="18" charset="0"/>
                            </a:rPr>
                            <m:t>𝐻</m:t>
                          </m:r>
                        </m:e>
                        <m:sub>
                          <m:r>
                            <a:rPr lang="en-US" b="1" i="0" dirty="0">
                              <a:latin typeface="Cambria Math" panose="02040503050406030204" pitchFamily="18" charset="0"/>
                            </a:rPr>
                            <m:t>1</m:t>
                          </m:r>
                        </m:sub>
                      </m:sSub>
                      <m:r>
                        <a:rPr lang="en-US" b="1" i="0" dirty="0">
                          <a:latin typeface="Cambria Math" panose="02040503050406030204" pitchFamily="18" charset="0"/>
                        </a:rPr>
                        <m:t>:</m:t>
                      </m:r>
                      <m:r>
                        <a:rPr lang="en-US" b="1" i="1" dirty="0">
                          <a:latin typeface="Cambria Math" panose="02040503050406030204" pitchFamily="18" charset="0"/>
                        </a:rPr>
                        <m:t>𝜇</m:t>
                      </m:r>
                      <m:r>
                        <a:rPr lang="en-US" b="1" i="0" dirty="0">
                          <a:latin typeface="Cambria Math" panose="02040503050406030204" pitchFamily="18" charset="0"/>
                        </a:rPr>
                        <m:t>&lt;18</m:t>
                      </m:r>
                    </m:oMath>
                  </m:oMathPara>
                </a14:m>
                <a:endParaRPr lang="en-US" b="1" dirty="0"/>
              </a:p>
            </p:txBody>
          </p:sp>
        </mc:Choice>
        <mc:Fallback xmlns="">
          <p:sp>
            <p:nvSpPr>
              <p:cNvPr id="3" name="Content Placeholder 2">
                <a:extLst>
                  <a:ext uri="{FF2B5EF4-FFF2-40B4-BE49-F238E27FC236}">
                    <a16:creationId xmlns:a16="http://schemas.microsoft.com/office/drawing/2014/main" id="{49DE5947-5DB9-473A-BB91-AB14B5A7935E}"/>
                  </a:ext>
                </a:extLst>
              </p:cNvPr>
              <p:cNvSpPr>
                <a:spLocks noGrp="1" noRot="1" noChangeAspect="1" noMove="1" noResize="1" noEditPoints="1" noAdjustHandles="1" noChangeArrowheads="1" noChangeShapeType="1" noTextEdit="1"/>
              </p:cNvSpPr>
              <p:nvPr>
                <p:ph sz="quarter" idx="10"/>
              </p:nvPr>
            </p:nvSpPr>
            <p:spPr>
              <a:xfrm>
                <a:off x="539496" y="1435608"/>
                <a:ext cx="6376233" cy="4974336"/>
              </a:xfrm>
              <a:blipFill>
                <a:blip r:embed="rId4"/>
                <a:stretch>
                  <a:fillRect l="-287"/>
                </a:stretch>
              </a:blipFill>
            </p:spPr>
            <p:txBody>
              <a:bodyPr/>
              <a:lstStyle/>
              <a:p>
                <a:r>
                  <a:rPr lang="en-US">
                    <a:noFill/>
                  </a:rPr>
                  <a:t> </a:t>
                </a:r>
              </a:p>
            </p:txBody>
          </p:sp>
        </mc:Fallback>
      </mc:AlternateContent>
      <p:pic>
        <p:nvPicPr>
          <p:cNvPr id="6" name="Picture 5" descr="Shape&#10;&#10;Description automatically generated">
            <a:extLst>
              <a:ext uri="{FF2B5EF4-FFF2-40B4-BE49-F238E27FC236}">
                <a16:creationId xmlns:a16="http://schemas.microsoft.com/office/drawing/2014/main" id="{5EB3DC1D-F44E-4B1C-8CF5-42121AF80B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9149" y="2232390"/>
            <a:ext cx="448056" cy="448056"/>
          </a:xfrm>
          <a:prstGeom prst="rect">
            <a:avLst/>
          </a:prstGeom>
        </p:spPr>
      </p:pic>
    </p:spTree>
    <p:extLst>
      <p:ext uri="{BB962C8B-B14F-4D97-AF65-F5344CB8AC3E}">
        <p14:creationId xmlns:p14="http://schemas.microsoft.com/office/powerpoint/2010/main" val="4472420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a:extLst>
              <a:ext uri="{FF2B5EF4-FFF2-40B4-BE49-F238E27FC236}">
                <a16:creationId xmlns:a16="http://schemas.microsoft.com/office/drawing/2014/main" id="{E771BF56-E483-4492-8FC1-332CEDAA8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 t="45805" r="-750" b="1139"/>
          <a:stretch/>
        </p:blipFill>
        <p:spPr bwMode="auto">
          <a:xfrm>
            <a:off x="6915729" y="1328330"/>
            <a:ext cx="4683106" cy="24846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15D2E-A290-4FFC-9760-4DA26656C308}"/>
              </a:ext>
            </a:extLst>
          </p:cNvPr>
          <p:cNvSpPr>
            <a:spLocks noGrp="1"/>
          </p:cNvSpPr>
          <p:nvPr>
            <p:ph type="title"/>
          </p:nvPr>
        </p:nvSpPr>
        <p:spPr/>
        <p:txBody>
          <a:bodyPr/>
          <a:lstStyle/>
          <a:p>
            <a:r>
              <a:rPr lang="en-US" dirty="0"/>
              <a:t>Discovering the P-Value</a:t>
            </a:r>
          </a:p>
        </p:txBody>
      </p:sp>
      <p:sp>
        <p:nvSpPr>
          <p:cNvPr id="3" name="Content Placeholder 2">
            <a:extLst>
              <a:ext uri="{FF2B5EF4-FFF2-40B4-BE49-F238E27FC236}">
                <a16:creationId xmlns:a16="http://schemas.microsoft.com/office/drawing/2014/main" id="{49DE5947-5DB9-473A-BB91-AB14B5A7935E}"/>
              </a:ext>
            </a:extLst>
          </p:cNvPr>
          <p:cNvSpPr>
            <a:spLocks noGrp="1"/>
          </p:cNvSpPr>
          <p:nvPr>
            <p:ph sz="quarter" idx="10"/>
          </p:nvPr>
        </p:nvSpPr>
        <p:spPr>
          <a:xfrm>
            <a:off x="539496" y="1435608"/>
            <a:ext cx="6376233" cy="4974336"/>
          </a:xfrm>
        </p:spPr>
        <p:txBody>
          <a:bodyPr>
            <a:normAutofit/>
          </a:bodyPr>
          <a:lstStyle/>
          <a:p>
            <a:r>
              <a:rPr lang="en-US" dirty="0"/>
              <a:t>First let’s calculate the probability of recovering less than 16 days without the drug treatment (shaded on the right). </a:t>
            </a:r>
          </a:p>
        </p:txBody>
      </p:sp>
      <p:sp>
        <p:nvSpPr>
          <p:cNvPr id="4" name="Rectangle 1">
            <a:extLst>
              <a:ext uri="{FF2B5EF4-FFF2-40B4-BE49-F238E27FC236}">
                <a16:creationId xmlns:a16="http://schemas.microsoft.com/office/drawing/2014/main" id="{FEC3D093-525E-4735-B7A0-80C68B18C4A7}"/>
              </a:ext>
            </a:extLst>
          </p:cNvPr>
          <p:cNvSpPr>
            <a:spLocks noChangeArrowheads="1"/>
          </p:cNvSpPr>
          <p:nvPr/>
        </p:nvSpPr>
        <p:spPr bwMode="auto">
          <a:xfrm>
            <a:off x="593165" y="2601318"/>
            <a:ext cx="4996329"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JetBrains Mono"/>
              </a:rPr>
              <a:t>from </a:t>
            </a:r>
            <a:r>
              <a:rPr kumimoji="0" lang="en-US" altLang="en-US" b="0" i="0" u="none" strike="noStrike" cap="none" normalizeH="0" baseline="0" dirty="0" err="1">
                <a:ln>
                  <a:noFill/>
                </a:ln>
                <a:solidFill>
                  <a:srgbClr val="000000"/>
                </a:solidFill>
                <a:effectLst/>
                <a:latin typeface="JetBrains Mono"/>
              </a:rPr>
              <a:t>scipy.stats</a:t>
            </a:r>
            <a:r>
              <a:rPr kumimoji="0" lang="en-US" altLang="en-US" b="0" i="0" u="none" strike="noStrike" cap="none" normalizeH="0" baseline="0" dirty="0">
                <a:ln>
                  <a:noFill/>
                </a:ln>
                <a:solidFill>
                  <a:srgbClr val="000000"/>
                </a:solidFill>
                <a:effectLst/>
                <a:latin typeface="JetBrains Mono"/>
              </a:rPr>
              <a:t> </a:t>
            </a:r>
            <a:r>
              <a:rPr kumimoji="0" lang="en-US" altLang="en-US" b="1" i="0" u="none" strike="noStrike" cap="none" normalizeH="0" baseline="0" dirty="0">
                <a:ln>
                  <a:noFill/>
                </a:ln>
                <a:solidFill>
                  <a:srgbClr val="000080"/>
                </a:solidFill>
                <a:effectLst/>
                <a:latin typeface="JetBrains Mono"/>
              </a:rPr>
              <a:t>import </a:t>
            </a:r>
            <a:r>
              <a:rPr kumimoji="0" lang="en-US" altLang="en-US" b="0" i="0" u="none" strike="noStrike" cap="none" normalizeH="0" baseline="0" dirty="0">
                <a:ln>
                  <a:noFill/>
                </a:ln>
                <a:solidFill>
                  <a:srgbClr val="000000"/>
                </a:solidFill>
                <a:effectLst/>
                <a:latin typeface="JetBrains Mono"/>
              </a:rPr>
              <a:t>norm</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1" u="none" strike="noStrike" cap="none" normalizeH="0" baseline="0" dirty="0">
                <a:ln>
                  <a:noFill/>
                </a:ln>
                <a:solidFill>
                  <a:srgbClr val="808080"/>
                </a:solidFill>
                <a:effectLst/>
                <a:latin typeface="JetBrains Mono"/>
              </a:rPr>
              <a:t># Cold has 18 day mean recovery, 1.5 std dev</a:t>
            </a:r>
            <a:br>
              <a:rPr kumimoji="0" lang="en-US" altLang="en-US" b="0" i="1" u="none" strike="noStrike" cap="none" normalizeH="0" baseline="0" dirty="0">
                <a:ln>
                  <a:noFill/>
                </a:ln>
                <a:solidFill>
                  <a:srgbClr val="808080"/>
                </a:solidFill>
                <a:effectLst/>
                <a:latin typeface="JetBrains Mono"/>
              </a:rPr>
            </a:br>
            <a:r>
              <a:rPr kumimoji="0" lang="en-US" altLang="en-US" b="0" i="0" u="none" strike="noStrike" cap="none" normalizeH="0" baseline="0" dirty="0">
                <a:ln>
                  <a:noFill/>
                </a:ln>
                <a:solidFill>
                  <a:srgbClr val="000000"/>
                </a:solidFill>
                <a:effectLst/>
                <a:latin typeface="JetBrains Mono"/>
              </a:rPr>
              <a:t>mean = </a:t>
            </a:r>
            <a:r>
              <a:rPr kumimoji="0" lang="en-US" altLang="en-US" b="0" i="0" u="none" strike="noStrike" cap="none" normalizeH="0" baseline="0" dirty="0">
                <a:ln>
                  <a:noFill/>
                </a:ln>
                <a:solidFill>
                  <a:srgbClr val="0000FF"/>
                </a:solidFill>
                <a:effectLst/>
                <a:latin typeface="JetBrains Mono"/>
              </a:rPr>
              <a:t>18</a:t>
            </a:r>
            <a:br>
              <a:rPr kumimoji="0" lang="en-US" altLang="en-US" b="0" i="0" u="none" strike="noStrike" cap="none" normalizeH="0" baseline="0" dirty="0">
                <a:ln>
                  <a:noFill/>
                </a:ln>
                <a:solidFill>
                  <a:srgbClr val="0000FF"/>
                </a:solidFill>
                <a:effectLst/>
                <a:latin typeface="JetBrains Mono"/>
              </a:rPr>
            </a:br>
            <a:r>
              <a:rPr kumimoji="0" lang="en-US" altLang="en-US" b="0" i="0" u="none" strike="noStrike" cap="none" normalizeH="0" baseline="0" dirty="0" err="1">
                <a:ln>
                  <a:noFill/>
                </a:ln>
                <a:solidFill>
                  <a:srgbClr val="000000"/>
                </a:solidFill>
                <a:effectLst/>
                <a:latin typeface="JetBrains Mono"/>
              </a:rPr>
              <a:t>std_dev</a:t>
            </a:r>
            <a:r>
              <a:rPr kumimoji="0" lang="en-US" altLang="en-US" b="0" i="0" u="none" strike="noStrike" cap="none" normalizeH="0" baseline="0" dirty="0">
                <a:ln>
                  <a:noFill/>
                </a:ln>
                <a:solidFill>
                  <a:srgbClr val="000000"/>
                </a:solidFill>
                <a:effectLst/>
                <a:latin typeface="JetBrains Mono"/>
              </a:rPr>
              <a:t> = </a:t>
            </a:r>
            <a:r>
              <a:rPr kumimoji="0" lang="en-US" altLang="en-US" b="0" i="0" u="none" strike="noStrike" cap="none" normalizeH="0" baseline="0" dirty="0">
                <a:ln>
                  <a:noFill/>
                </a:ln>
                <a:solidFill>
                  <a:srgbClr val="0000FF"/>
                </a:solidFill>
                <a:effectLst/>
                <a:latin typeface="JetBrains Mono"/>
              </a:rPr>
              <a:t>1.5</a:t>
            </a:r>
            <a:br>
              <a:rPr kumimoji="0" lang="en-US" altLang="en-US" b="0" i="0" u="none" strike="noStrike" cap="none" normalizeH="0" baseline="0" dirty="0">
                <a:ln>
                  <a:noFill/>
                </a:ln>
                <a:solidFill>
                  <a:srgbClr val="0000FF"/>
                </a:solidFill>
                <a:effectLst/>
                <a:latin typeface="JetBrains Mono"/>
              </a:rPr>
            </a:br>
            <a:br>
              <a:rPr kumimoji="0" lang="en-US" altLang="en-US" b="0" i="0" u="none" strike="noStrike" cap="none" normalizeH="0" baseline="0" dirty="0">
                <a:ln>
                  <a:noFill/>
                </a:ln>
                <a:solidFill>
                  <a:srgbClr val="0000FF"/>
                </a:solidFill>
                <a:effectLst/>
                <a:latin typeface="JetBrains Mono"/>
              </a:rPr>
            </a:br>
            <a:r>
              <a:rPr kumimoji="0" lang="en-US" altLang="en-US" b="0" i="1" u="none" strike="noStrike" cap="none" normalizeH="0" baseline="0" dirty="0">
                <a:ln>
                  <a:noFill/>
                </a:ln>
                <a:solidFill>
                  <a:srgbClr val="808080"/>
                </a:solidFill>
                <a:effectLst/>
                <a:latin typeface="JetBrains Mono"/>
              </a:rPr>
              <a:t># Probability of 16 or less days</a:t>
            </a:r>
            <a:br>
              <a:rPr kumimoji="0" lang="en-US" altLang="en-US" b="0" i="1" u="none" strike="noStrike" cap="none" normalizeH="0" baseline="0" dirty="0">
                <a:ln>
                  <a:noFill/>
                </a:ln>
                <a:solidFill>
                  <a:srgbClr val="808080"/>
                </a:solidFill>
                <a:effectLst/>
                <a:latin typeface="JetBrains Mono"/>
              </a:rPr>
            </a:br>
            <a:r>
              <a:rPr kumimoji="0" lang="en-US" altLang="en-US" b="0" i="0" u="none" strike="noStrike" cap="none" normalizeH="0" baseline="0" dirty="0">
                <a:ln>
                  <a:noFill/>
                </a:ln>
                <a:solidFill>
                  <a:srgbClr val="000000"/>
                </a:solidFill>
                <a:effectLst/>
                <a:latin typeface="JetBrains Mono"/>
              </a:rPr>
              <a:t>x = </a:t>
            </a:r>
            <a:r>
              <a:rPr kumimoji="0" lang="en-US" altLang="en-US" b="0" i="0" u="none" strike="noStrike" cap="none" normalizeH="0" baseline="0" dirty="0" err="1">
                <a:ln>
                  <a:noFill/>
                </a:ln>
                <a:solidFill>
                  <a:srgbClr val="000000"/>
                </a:solidFill>
                <a:effectLst/>
                <a:latin typeface="JetBrains Mono"/>
              </a:rPr>
              <a:t>norm.cdf</a:t>
            </a:r>
            <a:r>
              <a:rPr kumimoji="0" lang="en-US" altLang="en-US" b="0" i="0" u="none" strike="noStrike" cap="none" normalizeH="0" baseline="0" dirty="0">
                <a:ln>
                  <a:noFill/>
                </a:ln>
                <a:solidFill>
                  <a:srgbClr val="000000"/>
                </a:solidFill>
                <a:effectLst/>
                <a:latin typeface="JetBrains Mono"/>
              </a:rPr>
              <a:t>(</a:t>
            </a:r>
            <a:r>
              <a:rPr kumimoji="0" lang="en-US" altLang="en-US" b="0" i="0" u="none" strike="noStrike" cap="none" normalizeH="0" baseline="0" dirty="0">
                <a:ln>
                  <a:noFill/>
                </a:ln>
                <a:solidFill>
                  <a:srgbClr val="0000FF"/>
                </a:solidFill>
                <a:effectLst/>
                <a:latin typeface="JetBrains Mono"/>
              </a:rPr>
              <a:t>16</a:t>
            </a:r>
            <a:r>
              <a:rPr kumimoji="0" lang="en-US" altLang="en-US" b="0" i="0" u="none" strike="noStrike" cap="none" normalizeH="0" baseline="0" dirty="0">
                <a:ln>
                  <a:noFill/>
                </a:ln>
                <a:solidFill>
                  <a:srgbClr val="000000"/>
                </a:solidFill>
                <a:effectLst/>
                <a:latin typeface="JetBrains Mono"/>
              </a:rPr>
              <a:t>, mean, </a:t>
            </a:r>
            <a:r>
              <a:rPr kumimoji="0" lang="en-US" altLang="en-US" b="0" i="0" u="none" strike="noStrike" cap="none" normalizeH="0" baseline="0" dirty="0" err="1">
                <a:ln>
                  <a:noFill/>
                </a:ln>
                <a:solidFill>
                  <a:srgbClr val="000000"/>
                </a:solidFill>
                <a:effectLst/>
                <a:latin typeface="JetBrains Mono"/>
              </a:rPr>
              <a:t>std_dev</a:t>
            </a:r>
            <a:r>
              <a:rPr kumimoji="0" lang="en-US" altLang="en-US" b="0" i="0" u="none" strike="noStrike" cap="none" normalizeH="0" baseline="0" dirty="0">
                <a:ln>
                  <a:noFill/>
                </a:ln>
                <a:solidFill>
                  <a:srgbClr val="000000"/>
                </a:solidFill>
                <a:effectLst/>
                <a:latin typeface="JetBrains Mono"/>
              </a:rPr>
              <a:t>)</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00000"/>
                </a:solidFill>
                <a:effectLst/>
                <a:latin typeface="JetBrains Mono"/>
              </a:rPr>
              <a:t>(x) </a:t>
            </a:r>
            <a:r>
              <a:rPr kumimoji="0" lang="en-US" altLang="en-US" b="0" i="1" u="none" strike="noStrike" cap="none" normalizeH="0" baseline="0" dirty="0">
                <a:ln>
                  <a:noFill/>
                </a:ln>
                <a:solidFill>
                  <a:srgbClr val="808080"/>
                </a:solidFill>
                <a:effectLst/>
                <a:latin typeface="JetBrains Mono"/>
              </a:rPr>
              <a:t># 0.09121121972586788</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E71C65EC-17D9-4D29-8E9A-5ACA18940778}"/>
              </a:ext>
            </a:extLst>
          </p:cNvPr>
          <p:cNvSpPr txBox="1">
            <a:spLocks/>
          </p:cNvSpPr>
          <p:nvPr/>
        </p:nvSpPr>
        <p:spPr>
          <a:xfrm>
            <a:off x="521207" y="5617882"/>
            <a:ext cx="11007405" cy="94446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There is a 9.12% probability any person would recover in less than 16 days without the drug. </a:t>
            </a:r>
          </a:p>
        </p:txBody>
      </p:sp>
      <p:sp>
        <p:nvSpPr>
          <p:cNvPr id="8" name="TextBox 7">
            <a:extLst>
              <a:ext uri="{FF2B5EF4-FFF2-40B4-BE49-F238E27FC236}">
                <a16:creationId xmlns:a16="http://schemas.microsoft.com/office/drawing/2014/main" id="{0D7F3BD0-4DC2-4071-AA00-B3E7D4254743}"/>
              </a:ext>
            </a:extLst>
          </p:cNvPr>
          <p:cNvSpPr txBox="1"/>
          <p:nvPr/>
        </p:nvSpPr>
        <p:spPr>
          <a:xfrm>
            <a:off x="7429586" y="2852615"/>
            <a:ext cx="914400" cy="914400"/>
          </a:xfrm>
          <a:prstGeom prst="rect">
            <a:avLst/>
          </a:prstGeom>
        </p:spPr>
        <p:txBody>
          <a:bodyPr vert="horz" wrap="none" lIns="91440" tIns="45720" rIns="91440" bIns="45720" rtlCol="0">
            <a:normAutofit/>
          </a:bodyPr>
          <a:lstStyle/>
          <a:p>
            <a:pPr algn="l">
              <a:spcAft>
                <a:spcPts val="2000"/>
              </a:spcAft>
            </a:pPr>
            <a:r>
              <a:rPr lang="en-US" sz="1600" b="1" dirty="0">
                <a:solidFill>
                  <a:srgbClr val="FF0000"/>
                </a:solidFill>
                <a:latin typeface="Segoe UI" panose="020B0502040204020203" pitchFamily="34" charset="0"/>
                <a:cs typeface="Segoe UI" panose="020B0502040204020203" pitchFamily="34" charset="0"/>
              </a:rPr>
              <a:t>.0912</a:t>
            </a:r>
          </a:p>
        </p:txBody>
      </p:sp>
    </p:spTree>
    <p:extLst>
      <p:ext uri="{BB962C8B-B14F-4D97-AF65-F5344CB8AC3E}">
        <p14:creationId xmlns:p14="http://schemas.microsoft.com/office/powerpoint/2010/main" val="2240001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Graph Preview">
            <a:extLst>
              <a:ext uri="{FF2B5EF4-FFF2-40B4-BE49-F238E27FC236}">
                <a16:creationId xmlns:a16="http://schemas.microsoft.com/office/drawing/2014/main" id="{E771BF56-E483-4492-8FC1-332CEDAA8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435" b="6509"/>
          <a:stretch/>
        </p:blipFill>
        <p:spPr bwMode="auto">
          <a:xfrm>
            <a:off x="6915729" y="1328330"/>
            <a:ext cx="4683106" cy="24846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15D2E-A290-4FFC-9760-4DA26656C308}"/>
              </a:ext>
            </a:extLst>
          </p:cNvPr>
          <p:cNvSpPr>
            <a:spLocks noGrp="1"/>
          </p:cNvSpPr>
          <p:nvPr>
            <p:ph type="title"/>
          </p:nvPr>
        </p:nvSpPr>
        <p:spPr/>
        <p:txBody>
          <a:bodyPr/>
          <a:lstStyle/>
          <a:p>
            <a:r>
              <a:rPr lang="en-US" dirty="0"/>
              <a:t>One-Sided P-Value</a:t>
            </a:r>
          </a:p>
        </p:txBody>
      </p:sp>
      <p:sp>
        <p:nvSpPr>
          <p:cNvPr id="3" name="Content Placeholder 2">
            <a:extLst>
              <a:ext uri="{FF2B5EF4-FFF2-40B4-BE49-F238E27FC236}">
                <a16:creationId xmlns:a16="http://schemas.microsoft.com/office/drawing/2014/main" id="{49DE5947-5DB9-473A-BB91-AB14B5A7935E}"/>
              </a:ext>
            </a:extLst>
          </p:cNvPr>
          <p:cNvSpPr>
            <a:spLocks noGrp="1"/>
          </p:cNvSpPr>
          <p:nvPr>
            <p:ph sz="quarter" idx="10"/>
          </p:nvPr>
        </p:nvSpPr>
        <p:spPr>
          <a:xfrm>
            <a:off x="539496" y="1435608"/>
            <a:ext cx="6376233" cy="4974336"/>
          </a:xfrm>
        </p:spPr>
        <p:txBody>
          <a:bodyPr>
            <a:normAutofit fontScale="92500" lnSpcReduction="20000"/>
          </a:bodyPr>
          <a:lstStyle/>
          <a:p>
            <a:r>
              <a:rPr lang="en-US" b="1" dirty="0"/>
              <a:t>This</a:t>
            </a:r>
            <a:r>
              <a:rPr lang="en-US" dirty="0"/>
              <a:t> </a:t>
            </a:r>
            <a:r>
              <a:rPr lang="en-US" b="1" dirty="0"/>
              <a:t>9.12% probability of observing 16 or less days of recovery is known as the </a:t>
            </a:r>
            <a:r>
              <a:rPr lang="en-US" b="1" dirty="0">
                <a:solidFill>
                  <a:srgbClr val="FF0000"/>
                </a:solidFill>
              </a:rPr>
              <a:t>one-sided p-value</a:t>
            </a:r>
            <a:r>
              <a:rPr lang="en-US" b="1" dirty="0"/>
              <a:t>, the observed difference that could have just occurred by chance. </a:t>
            </a:r>
          </a:p>
          <a:p>
            <a:r>
              <a:rPr lang="en-US" dirty="0"/>
              <a:t>In other words, this is the equal or less likelihood we would see this observation without the drug. </a:t>
            </a:r>
          </a:p>
          <a:p>
            <a:r>
              <a:rPr lang="en-US" b="1" dirty="0"/>
              <a:t>By a traditional cutoff of </a:t>
            </a:r>
            <a:r>
              <a:rPr lang="en-US" b="1" dirty="0">
                <a:solidFill>
                  <a:srgbClr val="FF0000"/>
                </a:solidFill>
              </a:rPr>
              <a:t>5% statistical significance</a:t>
            </a:r>
            <a:r>
              <a:rPr lang="en-US" b="1" dirty="0"/>
              <a:t>, this would </a:t>
            </a:r>
            <a:r>
              <a:rPr lang="en-US" b="1" i="1" dirty="0"/>
              <a:t>fail to reject the null hypothesis</a:t>
            </a:r>
            <a:r>
              <a:rPr lang="en-US" b="1" dirty="0"/>
              <a:t> and conclude there’s no significant evidence this drug works. </a:t>
            </a:r>
          </a:p>
          <a:p>
            <a:r>
              <a:rPr lang="en-US" dirty="0"/>
              <a:t>In other words, there’s a 9.12% probability this pill did not work, and we just observed this by chance from the existing distribution and not a new one. </a:t>
            </a:r>
          </a:p>
          <a:p>
            <a:endParaRPr lang="en-US" dirty="0"/>
          </a:p>
        </p:txBody>
      </p:sp>
      <p:pic>
        <p:nvPicPr>
          <p:cNvPr id="8" name="Picture 7" descr="Shape&#10;&#10;Description automatically generated">
            <a:extLst>
              <a:ext uri="{FF2B5EF4-FFF2-40B4-BE49-F238E27FC236}">
                <a16:creationId xmlns:a16="http://schemas.microsoft.com/office/drawing/2014/main" id="{FE68004E-3074-4FB7-BBFB-C4C0ADF29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9149" y="2232390"/>
            <a:ext cx="448056" cy="448056"/>
          </a:xfrm>
          <a:prstGeom prst="rect">
            <a:avLst/>
          </a:prstGeom>
        </p:spPr>
      </p:pic>
      <p:sp>
        <p:nvSpPr>
          <p:cNvPr id="6" name="TextBox 5">
            <a:extLst>
              <a:ext uri="{FF2B5EF4-FFF2-40B4-BE49-F238E27FC236}">
                <a16:creationId xmlns:a16="http://schemas.microsoft.com/office/drawing/2014/main" id="{FF67DA75-E144-412E-A524-EB327BB605C9}"/>
              </a:ext>
            </a:extLst>
          </p:cNvPr>
          <p:cNvSpPr txBox="1"/>
          <p:nvPr/>
        </p:nvSpPr>
        <p:spPr>
          <a:xfrm>
            <a:off x="7476478" y="3127306"/>
            <a:ext cx="914400" cy="914400"/>
          </a:xfrm>
          <a:prstGeom prst="rect">
            <a:avLst/>
          </a:prstGeom>
        </p:spPr>
        <p:txBody>
          <a:bodyPr vert="horz" wrap="none" lIns="91440" tIns="45720" rIns="91440" bIns="45720" rtlCol="0">
            <a:normAutofit/>
          </a:bodyPr>
          <a:lstStyle/>
          <a:p>
            <a:pPr algn="l">
              <a:spcAft>
                <a:spcPts val="2000"/>
              </a:spcAft>
            </a:pPr>
            <a:r>
              <a:rPr lang="en-US" sz="1600" b="1" dirty="0">
                <a:latin typeface="Segoe UI" panose="020B0502040204020203" pitchFamily="34" charset="0"/>
                <a:cs typeface="Segoe UI" panose="020B0502040204020203" pitchFamily="34" charset="0"/>
              </a:rPr>
              <a:t>.0912</a:t>
            </a:r>
          </a:p>
        </p:txBody>
      </p:sp>
    </p:spTree>
    <p:extLst>
      <p:ext uri="{BB962C8B-B14F-4D97-AF65-F5344CB8AC3E}">
        <p14:creationId xmlns:p14="http://schemas.microsoft.com/office/powerpoint/2010/main" val="4171316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734DE-79B9-4B85-9055-BD8A849A9ED3}"/>
              </a:ext>
            </a:extLst>
          </p:cNvPr>
          <p:cNvSpPr>
            <a:spLocks noGrp="1"/>
          </p:cNvSpPr>
          <p:nvPr>
            <p:ph type="title"/>
          </p:nvPr>
        </p:nvSpPr>
        <p:spPr/>
        <p:txBody>
          <a:bodyPr/>
          <a:lstStyle/>
          <a:p>
            <a:r>
              <a:rPr lang="en-US"/>
              <a:t>Confusing Populations with Samples </a:t>
            </a:r>
          </a:p>
        </p:txBody>
      </p:sp>
      <p:sp>
        <p:nvSpPr>
          <p:cNvPr id="3" name="Content Placeholder 2">
            <a:extLst>
              <a:ext uri="{FF2B5EF4-FFF2-40B4-BE49-F238E27FC236}">
                <a16:creationId xmlns:a16="http://schemas.microsoft.com/office/drawing/2014/main" id="{46FAB055-0A4F-4E2C-BF46-96F367AC038A}"/>
              </a:ext>
            </a:extLst>
          </p:cNvPr>
          <p:cNvSpPr>
            <a:spLocks noGrp="1"/>
          </p:cNvSpPr>
          <p:nvPr>
            <p:ph sz="quarter" idx="10"/>
          </p:nvPr>
        </p:nvSpPr>
        <p:spPr>
          <a:xfrm>
            <a:off x="539494" y="1435608"/>
            <a:ext cx="7634687" cy="5422392"/>
          </a:xfrm>
        </p:spPr>
        <p:txBody>
          <a:bodyPr>
            <a:normAutofit/>
          </a:bodyPr>
          <a:lstStyle/>
          <a:p>
            <a:r>
              <a:rPr lang="en-US" b="1" dirty="0">
                <a:solidFill>
                  <a:srgbClr val="FF0000"/>
                </a:solidFill>
              </a:rPr>
              <a:t>IMPORTANT NOTE: </a:t>
            </a:r>
          </a:p>
          <a:p>
            <a:r>
              <a:rPr lang="en-US" b="1" dirty="0"/>
              <a:t>How we define “population” must be done carefully, and populations can act more like samples from something abstract. </a:t>
            </a:r>
          </a:p>
          <a:p>
            <a:r>
              <a:rPr lang="en-US" b="1" dirty="0"/>
              <a:t>Be mindful of this and how it impacts your objective. </a:t>
            </a:r>
          </a:p>
          <a:p>
            <a:r>
              <a:rPr lang="en-US" b="1" dirty="0"/>
              <a:t>EXAMPLE: </a:t>
            </a:r>
            <a:r>
              <a:rPr lang="en-US" dirty="0"/>
              <a:t>We are interested in flights that depart between 2PM and 3PM, but we lack enough flights at that time to reliably predict on-time performance.</a:t>
            </a:r>
          </a:p>
          <a:p>
            <a:r>
              <a:rPr lang="en-US" dirty="0"/>
              <a:t>In the above example, we might consider our flights to be samples from a theoretical population that has yet to be measured.</a:t>
            </a:r>
          </a:p>
          <a:p>
            <a:endParaRPr lang="en-US" dirty="0"/>
          </a:p>
        </p:txBody>
      </p:sp>
      <p:pic>
        <p:nvPicPr>
          <p:cNvPr id="1026" name="Picture 2" descr="Gray Airliner">
            <a:extLst>
              <a:ext uri="{FF2B5EF4-FFF2-40B4-BE49-F238E27FC236}">
                <a16:creationId xmlns:a16="http://schemas.microsoft.com/office/drawing/2014/main" id="{F3982F6B-D81D-4750-96B4-483714A6B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9250" y="1363286"/>
            <a:ext cx="2907607" cy="2180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yscale Photography of People Walking Near Buildings">
            <a:extLst>
              <a:ext uri="{FF2B5EF4-FFF2-40B4-BE49-F238E27FC236}">
                <a16:creationId xmlns:a16="http://schemas.microsoft.com/office/drawing/2014/main" id="{0746794B-6995-42EA-A7B4-7EE3AD60E6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296"/>
          <a:stretch/>
        </p:blipFill>
        <p:spPr bwMode="auto">
          <a:xfrm>
            <a:off x="8669250" y="3724794"/>
            <a:ext cx="2907607" cy="143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8525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a:extLst>
              <a:ext uri="{FF2B5EF4-FFF2-40B4-BE49-F238E27FC236}">
                <a16:creationId xmlns:a16="http://schemas.microsoft.com/office/drawing/2014/main" id="{E771BF56-E483-4492-8FC1-332CEDAA8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807" b="7137"/>
          <a:stretch/>
        </p:blipFill>
        <p:spPr bwMode="auto">
          <a:xfrm>
            <a:off x="7182569" y="1304943"/>
            <a:ext cx="4345927" cy="23057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15D2E-A290-4FFC-9760-4DA26656C308}"/>
              </a:ext>
            </a:extLst>
          </p:cNvPr>
          <p:cNvSpPr>
            <a:spLocks noGrp="1"/>
          </p:cNvSpPr>
          <p:nvPr>
            <p:ph type="title"/>
          </p:nvPr>
        </p:nvSpPr>
        <p:spPr/>
        <p:txBody>
          <a:bodyPr/>
          <a:lstStyle/>
          <a:p>
            <a:r>
              <a:rPr lang="en-US" dirty="0"/>
              <a:t>Two-Sided P-Value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DE5947-5DB9-473A-BB91-AB14B5A7935E}"/>
                  </a:ext>
                </a:extLst>
              </p:cNvPr>
              <p:cNvSpPr>
                <a:spLocks noGrp="1"/>
              </p:cNvSpPr>
              <p:nvPr>
                <p:ph sz="quarter" idx="10"/>
              </p:nvPr>
            </p:nvSpPr>
            <p:spPr>
              <a:xfrm>
                <a:off x="539496" y="1435608"/>
                <a:ext cx="6376233" cy="4965192"/>
              </a:xfrm>
            </p:spPr>
            <p:txBody>
              <a:bodyPr>
                <a:normAutofit fontScale="85000" lnSpcReduction="10000"/>
              </a:bodyPr>
              <a:lstStyle/>
              <a:p>
                <a:r>
                  <a:rPr lang="en-US" b="1" dirty="0"/>
                  <a:t>What if we wanted to evaluate if the drug had *any* impact, even if it increased the duration of the cold? </a:t>
                </a:r>
              </a:p>
              <a:p>
                <a:pPr>
                  <a:lnSpc>
                    <a:spcPct val="120000"/>
                  </a:lnSpc>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𝐻</m:t>
                          </m:r>
                        </m:e>
                        <m:sub>
                          <m:r>
                            <a:rPr lang="en-US" i="0" dirty="0">
                              <a:latin typeface="Cambria Math" panose="02040503050406030204" pitchFamily="18" charset="0"/>
                            </a:rPr>
                            <m:t>0</m:t>
                          </m:r>
                        </m:sub>
                      </m:sSub>
                      <m:r>
                        <a:rPr lang="en-US" i="0" dirty="0">
                          <a:latin typeface="Cambria Math" panose="02040503050406030204" pitchFamily="18" charset="0"/>
                        </a:rPr>
                        <m:t>:</m:t>
                      </m:r>
                      <m:r>
                        <a:rPr lang="en-US" i="1" dirty="0">
                          <a:latin typeface="Cambria Math" panose="02040503050406030204" pitchFamily="18" charset="0"/>
                        </a:rPr>
                        <m:t>𝜇</m:t>
                      </m:r>
                      <m:r>
                        <a:rPr lang="en-US" i="0" dirty="0">
                          <a:latin typeface="Cambria Math" panose="02040503050406030204" pitchFamily="18" charset="0"/>
                        </a:rPr>
                        <m:t>=18</m:t>
                      </m:r>
                    </m:oMath>
                  </m:oMathPara>
                </a14:m>
                <a:endParaRPr lang="en-US" dirty="0"/>
              </a:p>
              <a:p>
                <a:pPr>
                  <a:lnSpc>
                    <a:spcPct val="110000"/>
                  </a:lnSpc>
                </a:pPr>
                <a14:m>
                  <m:oMathPara xmlns:m="http://schemas.openxmlformats.org/officeDocument/2006/math">
                    <m:oMathParaPr>
                      <m:jc m:val="centerGroup"/>
                    </m:oMathParaPr>
                    <m:oMath xmlns:m="http://schemas.openxmlformats.org/officeDocument/2006/math">
                      <m:sSub>
                        <m:sSubPr>
                          <m:ctrlPr>
                            <a:rPr lang="en-US" b="1" i="1" dirty="0" smtClean="0">
                              <a:solidFill>
                                <a:srgbClr val="836967"/>
                              </a:solidFill>
                              <a:latin typeface="Cambria Math" panose="02040503050406030204" pitchFamily="18" charset="0"/>
                            </a:rPr>
                          </m:ctrlPr>
                        </m:sSubPr>
                        <m:e>
                          <m:r>
                            <a:rPr lang="en-US" b="1" i="1" dirty="0">
                              <a:latin typeface="Cambria Math" panose="02040503050406030204" pitchFamily="18" charset="0"/>
                            </a:rPr>
                            <m:t>𝐻</m:t>
                          </m:r>
                        </m:e>
                        <m:sub>
                          <m:r>
                            <a:rPr lang="en-US" b="1" i="0" dirty="0">
                              <a:latin typeface="Cambria Math" panose="02040503050406030204" pitchFamily="18" charset="0"/>
                            </a:rPr>
                            <m:t>1</m:t>
                          </m:r>
                        </m:sub>
                      </m:sSub>
                      <m:r>
                        <a:rPr lang="en-US" b="1" i="0" dirty="0">
                          <a:latin typeface="Cambria Math" panose="02040503050406030204" pitchFamily="18" charset="0"/>
                        </a:rPr>
                        <m:t>:</m:t>
                      </m:r>
                      <m:r>
                        <a:rPr lang="en-US" b="1" i="1" dirty="0">
                          <a:latin typeface="Cambria Math" panose="02040503050406030204" pitchFamily="18" charset="0"/>
                        </a:rPr>
                        <m:t>𝜇</m:t>
                      </m:r>
                      <m:r>
                        <a:rPr lang="en-US" b="1" i="0" dirty="0" smtClean="0">
                          <a:latin typeface="Cambria Math" panose="02040503050406030204" pitchFamily="18" charset="0"/>
                        </a:rPr>
                        <m:t>≠</m:t>
                      </m:r>
                      <m:r>
                        <a:rPr lang="en-US" b="1" i="0" dirty="0">
                          <a:latin typeface="Cambria Math" panose="02040503050406030204" pitchFamily="18" charset="0"/>
                        </a:rPr>
                        <m:t>18</m:t>
                      </m:r>
                    </m:oMath>
                  </m:oMathPara>
                </a14:m>
                <a:endParaRPr lang="en-US" b="1" dirty="0"/>
              </a:p>
              <a:p>
                <a:r>
                  <a:rPr lang="en-US" b="1" dirty="0"/>
                  <a:t>Should we count the symmetrical probability on the other side too? Yes!</a:t>
                </a:r>
              </a:p>
              <a:p>
                <a:r>
                  <a:rPr lang="en-US" dirty="0"/>
                  <a:t>Counting both tails of equal or less likely probability is known as the </a:t>
                </a:r>
                <a:r>
                  <a:rPr lang="en-US" b="1" dirty="0">
                    <a:solidFill>
                      <a:srgbClr val="FF0000"/>
                    </a:solidFill>
                  </a:rPr>
                  <a:t>two-sided p-value</a:t>
                </a:r>
                <a:r>
                  <a:rPr lang="en-US" dirty="0"/>
                  <a:t>, and you should prefer it as it will more reliably capture statistical significance </a:t>
                </a:r>
                <a:r>
                  <a:rPr lang="en-US" i="1" dirty="0"/>
                  <a:t>REGARDLESS OF DIRECTION</a:t>
                </a:r>
                <a:r>
                  <a:rPr lang="en-US" dirty="0"/>
                  <a:t>. </a:t>
                </a:r>
              </a:p>
              <a:p>
                <a:r>
                  <a:rPr lang="en-US" b="1" dirty="0"/>
                  <a:t>Two-sided p-values not only sets a higher threshold for significance, but it can also detect unusual activity in both tails (what if the drug prolonged colds too?) </a:t>
                </a:r>
                <a:endParaRPr lang="en-US" dirty="0"/>
              </a:p>
            </p:txBody>
          </p:sp>
        </mc:Choice>
        <mc:Fallback xmlns="">
          <p:sp>
            <p:nvSpPr>
              <p:cNvPr id="3" name="Content Placeholder 2">
                <a:extLst>
                  <a:ext uri="{FF2B5EF4-FFF2-40B4-BE49-F238E27FC236}">
                    <a16:creationId xmlns:a16="http://schemas.microsoft.com/office/drawing/2014/main" id="{49DE5947-5DB9-473A-BB91-AB14B5A7935E}"/>
                  </a:ext>
                </a:extLst>
              </p:cNvPr>
              <p:cNvSpPr>
                <a:spLocks noGrp="1" noRot="1" noChangeAspect="1" noMove="1" noResize="1" noEditPoints="1" noAdjustHandles="1" noChangeArrowheads="1" noChangeShapeType="1" noTextEdit="1"/>
              </p:cNvSpPr>
              <p:nvPr>
                <p:ph sz="quarter" idx="10"/>
              </p:nvPr>
            </p:nvSpPr>
            <p:spPr>
              <a:xfrm>
                <a:off x="539496" y="1435608"/>
                <a:ext cx="6376233" cy="4965192"/>
              </a:xfrm>
              <a:blipFill>
                <a:blip r:embed="rId4"/>
                <a:stretch>
                  <a:fillRect l="-383" r="-287" b="-614"/>
                </a:stretch>
              </a:blipFill>
            </p:spPr>
            <p:txBody>
              <a:bodyPr/>
              <a:lstStyle/>
              <a:p>
                <a:r>
                  <a:rPr lang="en-US">
                    <a:noFill/>
                  </a:rPr>
                  <a:t> </a:t>
                </a:r>
              </a:p>
            </p:txBody>
          </p:sp>
        </mc:Fallback>
      </mc:AlternateContent>
      <p:pic>
        <p:nvPicPr>
          <p:cNvPr id="8" name="Picture 7" descr="Shape&#10;&#10;Description automatically generated">
            <a:extLst>
              <a:ext uri="{FF2B5EF4-FFF2-40B4-BE49-F238E27FC236}">
                <a16:creationId xmlns:a16="http://schemas.microsoft.com/office/drawing/2014/main" id="{FE68004E-3074-4FB7-BBFB-C4C0ADF29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2934" y="2162051"/>
            <a:ext cx="448056" cy="448056"/>
          </a:xfrm>
          <a:prstGeom prst="rect">
            <a:avLst/>
          </a:prstGeom>
        </p:spPr>
      </p:pic>
      <p:sp>
        <p:nvSpPr>
          <p:cNvPr id="4" name="Rectangle 1">
            <a:extLst>
              <a:ext uri="{FF2B5EF4-FFF2-40B4-BE49-F238E27FC236}">
                <a16:creationId xmlns:a16="http://schemas.microsoft.com/office/drawing/2014/main" id="{4CEBFB80-26C8-4BCB-8E9D-24CE71C4B7CB}"/>
              </a:ext>
            </a:extLst>
          </p:cNvPr>
          <p:cNvSpPr>
            <a:spLocks noChangeArrowheads="1"/>
          </p:cNvSpPr>
          <p:nvPr/>
        </p:nvSpPr>
        <p:spPr bwMode="auto">
          <a:xfrm>
            <a:off x="7840242" y="3673228"/>
            <a:ext cx="3281082" cy="28392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JetBrains Mono"/>
              </a:rPr>
              <a:t>from </a:t>
            </a:r>
            <a:r>
              <a:rPr kumimoji="0" lang="en-US" altLang="en-US" sz="1050" b="0" i="0" u="none" strike="noStrike" cap="none" normalizeH="0" baseline="0" dirty="0" err="1">
                <a:ln>
                  <a:noFill/>
                </a:ln>
                <a:solidFill>
                  <a:srgbClr val="000000"/>
                </a:solidFill>
                <a:effectLst/>
                <a:latin typeface="JetBrains Mono"/>
              </a:rPr>
              <a:t>scipy.stats</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import </a:t>
            </a:r>
            <a:r>
              <a:rPr kumimoji="0" lang="en-US" altLang="en-US" sz="1050" b="0" i="0" u="none" strike="noStrike" cap="none" normalizeH="0" baseline="0" dirty="0">
                <a:ln>
                  <a:noFill/>
                </a:ln>
                <a:solidFill>
                  <a:srgbClr val="000000"/>
                </a:solidFill>
                <a:effectLst/>
                <a:latin typeface="JetBrains Mono"/>
              </a:rPr>
              <a:t>norm</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Cold has 18 day mean recovery, 1.5 std dev</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mean = </a:t>
            </a:r>
            <a:r>
              <a:rPr kumimoji="0" lang="en-US" altLang="en-US" sz="1050" b="0" i="0" u="none" strike="noStrike" cap="none" normalizeH="0" baseline="0" dirty="0">
                <a:ln>
                  <a:noFill/>
                </a:ln>
                <a:solidFill>
                  <a:srgbClr val="0000FF"/>
                </a:solidFill>
                <a:effectLst/>
                <a:latin typeface="JetBrains Mono"/>
              </a:rPr>
              <a:t>18</a:t>
            </a:r>
            <a:br>
              <a:rPr kumimoji="0" lang="en-US" altLang="en-US" sz="1050" b="0" i="0" u="none" strike="noStrike" cap="none" normalizeH="0" baseline="0" dirty="0">
                <a:ln>
                  <a:noFill/>
                </a:ln>
                <a:solidFill>
                  <a:srgbClr val="0000FF"/>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std_dev</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1.5</a:t>
            </a:r>
            <a:br>
              <a:rPr kumimoji="0" lang="en-US" altLang="en-US" sz="1050" b="0" i="0" u="none" strike="noStrike" cap="none" normalizeH="0" baseline="0" dirty="0">
                <a:ln>
                  <a:noFill/>
                </a:ln>
                <a:solidFill>
                  <a:srgbClr val="0000FF"/>
                </a:solidFill>
                <a:effectLst/>
                <a:latin typeface="JetBrains Mono"/>
              </a:rPr>
            </a:br>
            <a:br>
              <a:rPr kumimoji="0" lang="en-US" altLang="en-US" sz="1050" b="0" i="0" u="none" strike="noStrike" cap="none" normalizeH="0" baseline="0" dirty="0">
                <a:ln>
                  <a:noFill/>
                </a:ln>
                <a:solidFill>
                  <a:srgbClr val="0000FF"/>
                </a:solidFill>
                <a:effectLst/>
                <a:latin typeface="JetBrains Mono"/>
              </a:rPr>
            </a:br>
            <a:r>
              <a:rPr kumimoji="0" lang="en-US" altLang="en-US" sz="1050" b="0" i="1" u="none" strike="noStrike" cap="none" normalizeH="0" baseline="0" dirty="0">
                <a:ln>
                  <a:noFill/>
                </a:ln>
                <a:solidFill>
                  <a:srgbClr val="808080"/>
                </a:solidFill>
                <a:effectLst/>
                <a:latin typeface="JetBrains Mono"/>
              </a:rPr>
              <a:t># Probability of 16 or less days</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p1 = </a:t>
            </a:r>
            <a:r>
              <a:rPr kumimoji="0" lang="en-US" altLang="en-US" sz="1050" b="0" i="0" u="none" strike="noStrike" cap="none" normalizeH="0" baseline="0" dirty="0" err="1">
                <a:ln>
                  <a:noFill/>
                </a:ln>
                <a:solidFill>
                  <a:srgbClr val="000000"/>
                </a:solidFill>
                <a:effectLst/>
                <a:latin typeface="JetBrains Mono"/>
              </a:rPr>
              <a:t>norm.cdf</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16</a:t>
            </a:r>
            <a:r>
              <a:rPr kumimoji="0" lang="en-US" altLang="en-US" sz="1050" b="0" i="0" u="none" strike="noStrike" cap="none" normalizeH="0" baseline="0" dirty="0">
                <a:ln>
                  <a:noFill/>
                </a:ln>
                <a:solidFill>
                  <a:srgbClr val="000000"/>
                </a:solidFill>
                <a:effectLst/>
                <a:latin typeface="JetBrains Mono"/>
              </a:rPr>
              <a:t>, mean, </a:t>
            </a:r>
            <a:r>
              <a:rPr kumimoji="0" lang="en-US" altLang="en-US" sz="1050" b="0" i="0" u="none" strike="noStrike" cap="none" normalizeH="0" baseline="0" dirty="0" err="1">
                <a:ln>
                  <a:noFill/>
                </a:ln>
                <a:solidFill>
                  <a:srgbClr val="000000"/>
                </a:solidFill>
                <a:effectLst/>
                <a:latin typeface="JetBrains Mono"/>
              </a:rPr>
              <a:t>std_dev</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Probability of 20 or more days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i="1" dirty="0">
                <a:solidFill>
                  <a:srgbClr val="808080"/>
                </a:solidFill>
                <a:latin typeface="JetBrains Mono"/>
              </a:rPr>
              <a:t># Take advantage of symmetry</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p2 = p1</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P-value of both tails</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p_value</a:t>
            </a:r>
            <a:r>
              <a:rPr kumimoji="0" lang="en-US" altLang="en-US" sz="1050" b="0" i="0" u="none" strike="noStrike" cap="none" normalizeH="0" baseline="0" dirty="0">
                <a:ln>
                  <a:noFill/>
                </a:ln>
                <a:solidFill>
                  <a:srgbClr val="000000"/>
                </a:solidFill>
                <a:effectLst/>
                <a:latin typeface="JetBrains Mono"/>
              </a:rPr>
              <a:t> = p1 + p2</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p_value</a:t>
            </a:r>
            <a:r>
              <a:rPr kumimoji="0" lang="en-US" altLang="en-US" sz="1050" b="0" i="0" u="none" strike="noStrike" cap="none" normalizeH="0" baseline="0" dirty="0">
                <a:ln>
                  <a:noFill/>
                </a:ln>
                <a:solidFill>
                  <a:srgbClr val="000000"/>
                </a:solidFill>
                <a:effectLst/>
                <a:latin typeface="JetBrains Mono"/>
              </a:rPr>
              <a:t>) </a:t>
            </a:r>
            <a:r>
              <a:rPr kumimoji="0" lang="en-US" altLang="en-US" sz="1050" b="0" i="1" u="none" strike="noStrike" cap="none" normalizeH="0" baseline="0" dirty="0">
                <a:ln>
                  <a:noFill/>
                </a:ln>
                <a:solidFill>
                  <a:srgbClr val="808080"/>
                </a:solidFill>
                <a:effectLst/>
                <a:latin typeface="JetBrains Mono"/>
              </a:rPr>
              <a:t># 0.18242243945173575</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9140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2F22-6FC4-414A-94A6-82BE2469D2E2}"/>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A2D95D0-C50F-4CA8-8FD0-933F40745FC0}"/>
              </a:ext>
            </a:extLst>
          </p:cNvPr>
          <p:cNvSpPr>
            <a:spLocks noGrp="1"/>
          </p:cNvSpPr>
          <p:nvPr>
            <p:ph sz="quarter" idx="10"/>
          </p:nvPr>
        </p:nvSpPr>
        <p:spPr>
          <a:xfrm>
            <a:off x="539496" y="1435608"/>
            <a:ext cx="5741776" cy="3977640"/>
          </a:xfrm>
        </p:spPr>
        <p:txBody>
          <a:bodyPr>
            <a:normAutofit lnSpcReduction="10000"/>
          </a:bodyPr>
          <a:lstStyle/>
          <a:p>
            <a:r>
              <a:rPr lang="en-US" dirty="0"/>
              <a:t>Your marketing department has started a new advertising campaign and wants to know if it affected sales, which in the past averaged $11,641 a day with a standard deviation of $552. </a:t>
            </a:r>
          </a:p>
          <a:p>
            <a:r>
              <a:rPr lang="en-US" dirty="0"/>
              <a:t>The new advertising campaign ran for 45 days and averaged $10,345 in sales. </a:t>
            </a:r>
          </a:p>
          <a:p>
            <a:r>
              <a:rPr lang="en-US" dirty="0"/>
              <a:t>Did the campaign affect sales? Why or why not? </a:t>
            </a:r>
          </a:p>
          <a:p>
            <a:r>
              <a:rPr lang="en-US" i="1" dirty="0"/>
              <a:t>(Use a 2-tailed test for more reliable significance) </a:t>
            </a:r>
          </a:p>
        </p:txBody>
      </p:sp>
      <p:pic>
        <p:nvPicPr>
          <p:cNvPr id="1026" name="Picture 2" descr="Red Coca Cola Zero Signage">
            <a:extLst>
              <a:ext uri="{FF2B5EF4-FFF2-40B4-BE49-F238E27FC236}">
                <a16:creationId xmlns:a16="http://schemas.microsoft.com/office/drawing/2014/main" id="{EF7FBDF3-6646-4746-B2E9-E033CFD80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928" y="1435608"/>
            <a:ext cx="5060577" cy="33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3915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2F22-6FC4-414A-94A6-82BE2469D2E2}"/>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A2D95D0-C50F-4CA8-8FD0-933F40745FC0}"/>
              </a:ext>
            </a:extLst>
          </p:cNvPr>
          <p:cNvSpPr>
            <a:spLocks noGrp="1"/>
          </p:cNvSpPr>
          <p:nvPr>
            <p:ph sz="quarter" idx="10"/>
          </p:nvPr>
        </p:nvSpPr>
        <p:spPr>
          <a:xfrm>
            <a:off x="539496" y="1435608"/>
            <a:ext cx="5741776" cy="3977640"/>
          </a:xfrm>
        </p:spPr>
        <p:txBody>
          <a:bodyPr/>
          <a:lstStyle/>
          <a:p>
            <a:r>
              <a:rPr lang="en-US" dirty="0"/>
              <a:t>Yes! Or very likely. The campaign worked as the p-value is .01888, which is less than .05. </a:t>
            </a:r>
          </a:p>
          <a:p>
            <a:r>
              <a:rPr lang="en-US" dirty="0"/>
              <a:t>This means there is a 1.888% chance these sales numbers  would have happened by random chance. </a:t>
            </a:r>
          </a:p>
        </p:txBody>
      </p:sp>
      <p:pic>
        <p:nvPicPr>
          <p:cNvPr id="1026" name="Picture 2" descr="Red Coca Cola Zero Signage">
            <a:extLst>
              <a:ext uri="{FF2B5EF4-FFF2-40B4-BE49-F238E27FC236}">
                <a16:creationId xmlns:a16="http://schemas.microsoft.com/office/drawing/2014/main" id="{EF7FBDF3-6646-4746-B2E9-E033CFD80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928" y="1435608"/>
            <a:ext cx="5060577" cy="33737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5EE01A07-DFB7-4953-BBF0-0972358D5193}"/>
              </a:ext>
            </a:extLst>
          </p:cNvPr>
          <p:cNvSpPr>
            <a:spLocks noChangeArrowheads="1"/>
          </p:cNvSpPr>
          <p:nvPr/>
        </p:nvSpPr>
        <p:spPr bwMode="auto">
          <a:xfrm>
            <a:off x="539495" y="3564341"/>
            <a:ext cx="3313723" cy="28007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JetBrains Mono"/>
              </a:rPr>
              <a:t>from </a:t>
            </a:r>
            <a:r>
              <a:rPr kumimoji="0" lang="en-US" altLang="en-US" sz="1100" b="0" i="0" u="none" strike="noStrike" cap="none" normalizeH="0" baseline="0" dirty="0" err="1">
                <a:ln>
                  <a:noFill/>
                </a:ln>
                <a:solidFill>
                  <a:srgbClr val="000000"/>
                </a:solidFill>
                <a:effectLst/>
                <a:latin typeface="JetBrains Mono"/>
              </a:rPr>
              <a:t>scipy.stats</a:t>
            </a:r>
            <a:r>
              <a:rPr kumimoji="0" lang="en-US" altLang="en-US" sz="1100" b="0" i="0" u="none" strike="noStrike" cap="none" normalizeH="0" baseline="0" dirty="0">
                <a:ln>
                  <a:noFill/>
                </a:ln>
                <a:solidFill>
                  <a:srgbClr val="000000"/>
                </a:solidFill>
                <a:effectLst/>
                <a:latin typeface="JetBrains Mono"/>
              </a:rPr>
              <a:t> </a:t>
            </a:r>
            <a:r>
              <a:rPr kumimoji="0" lang="en-US" altLang="en-US" sz="1100" b="1" i="0" u="none" strike="noStrike" cap="none" normalizeH="0" baseline="0" dirty="0">
                <a:ln>
                  <a:noFill/>
                </a:ln>
                <a:solidFill>
                  <a:srgbClr val="000080"/>
                </a:solidFill>
                <a:effectLst/>
                <a:latin typeface="JetBrains Mono"/>
              </a:rPr>
              <a:t>import </a:t>
            </a:r>
            <a:r>
              <a:rPr kumimoji="0" lang="en-US" altLang="en-US" sz="1100" b="0" i="0" u="none" strike="noStrike" cap="none" normalizeH="0" baseline="0" dirty="0">
                <a:ln>
                  <a:noFill/>
                </a:ln>
                <a:solidFill>
                  <a:srgbClr val="000000"/>
                </a:solidFill>
                <a:effectLst/>
                <a:latin typeface="JetBrains Mono"/>
              </a:rPr>
              <a:t>norm</a:t>
            </a:r>
            <a:br>
              <a:rPr kumimoji="0" lang="en-US" altLang="en-US" sz="1100" b="0" i="0" u="none" strike="noStrike" cap="none" normalizeH="0" baseline="0" dirty="0">
                <a:ln>
                  <a:noFill/>
                </a:ln>
                <a:solidFill>
                  <a:srgbClr val="000000"/>
                </a:solidFill>
                <a:effectLst/>
                <a:latin typeface="JetBrains Mono"/>
              </a:rPr>
            </a:br>
            <a:br>
              <a:rPr kumimoji="0" lang="en-US" altLang="en-US" sz="1100" b="0" i="0" u="none" strike="noStrike" cap="none" normalizeH="0" baseline="0" dirty="0">
                <a:ln>
                  <a:noFill/>
                </a:ln>
                <a:solidFill>
                  <a:srgbClr val="000000"/>
                </a:solidFill>
                <a:effectLst/>
                <a:latin typeface="JetBrains Mono"/>
              </a:rPr>
            </a:br>
            <a:r>
              <a:rPr kumimoji="0" lang="en-US" altLang="en-US" sz="1100" b="0" i="1" u="none" strike="noStrike" cap="none" normalizeH="0" baseline="0" dirty="0">
                <a:ln>
                  <a:noFill/>
                </a:ln>
                <a:solidFill>
                  <a:srgbClr val="808080"/>
                </a:solidFill>
                <a:effectLst/>
                <a:latin typeface="JetBrains Mono"/>
              </a:rPr>
              <a:t># $11,641 in sales on average, $552 standard deviation</a:t>
            </a:r>
            <a:br>
              <a:rPr kumimoji="0" lang="en-US" altLang="en-US" sz="1100" b="0" i="1" u="none" strike="noStrike" cap="none" normalizeH="0" baseline="0" dirty="0">
                <a:ln>
                  <a:noFill/>
                </a:ln>
                <a:solidFill>
                  <a:srgbClr val="808080"/>
                </a:solidFill>
                <a:effectLst/>
                <a:latin typeface="JetBrains Mono"/>
              </a:rPr>
            </a:br>
            <a:r>
              <a:rPr kumimoji="0" lang="en-US" altLang="en-US" sz="1100" b="0" i="0" u="none" strike="noStrike" cap="none" normalizeH="0" baseline="0" dirty="0">
                <a:ln>
                  <a:noFill/>
                </a:ln>
                <a:solidFill>
                  <a:srgbClr val="000000"/>
                </a:solidFill>
                <a:effectLst/>
                <a:latin typeface="JetBrains Mono"/>
              </a:rPr>
              <a:t>mean = </a:t>
            </a:r>
            <a:r>
              <a:rPr kumimoji="0" lang="en-US" altLang="en-US" sz="1100" b="0" i="0" u="none" strike="noStrike" cap="none" normalizeH="0" baseline="0" dirty="0">
                <a:ln>
                  <a:noFill/>
                </a:ln>
                <a:solidFill>
                  <a:srgbClr val="0000FF"/>
                </a:solidFill>
                <a:effectLst/>
                <a:latin typeface="JetBrains Mono"/>
              </a:rPr>
              <a:t>11641</a:t>
            </a:r>
            <a:br>
              <a:rPr kumimoji="0" lang="en-US" altLang="en-US" sz="1100" b="0" i="0" u="none" strike="noStrike" cap="none" normalizeH="0" baseline="0" dirty="0">
                <a:ln>
                  <a:noFill/>
                </a:ln>
                <a:solidFill>
                  <a:srgbClr val="0000FF"/>
                </a:solidFill>
                <a:effectLst/>
                <a:latin typeface="JetBrains Mono"/>
              </a:rPr>
            </a:br>
            <a:r>
              <a:rPr kumimoji="0" lang="en-US" altLang="en-US" sz="1100" b="0" i="0" u="none" strike="noStrike" cap="none" normalizeH="0" baseline="0" dirty="0" err="1">
                <a:ln>
                  <a:noFill/>
                </a:ln>
                <a:solidFill>
                  <a:srgbClr val="000000"/>
                </a:solidFill>
                <a:effectLst/>
                <a:latin typeface="JetBrains Mono"/>
              </a:rPr>
              <a:t>std_dev</a:t>
            </a:r>
            <a:r>
              <a:rPr kumimoji="0" lang="en-US" altLang="en-US" sz="1100" b="0" i="0" u="none" strike="noStrike" cap="none" normalizeH="0" baseline="0" dirty="0">
                <a:ln>
                  <a:noFill/>
                </a:ln>
                <a:solidFill>
                  <a:srgbClr val="000000"/>
                </a:solidFill>
                <a:effectLst/>
                <a:latin typeface="JetBrains Mono"/>
              </a:rPr>
              <a:t> = </a:t>
            </a:r>
            <a:r>
              <a:rPr kumimoji="0" lang="en-US" altLang="en-US" sz="1100" b="0" i="0" u="none" strike="noStrike" cap="none" normalizeH="0" baseline="0" dirty="0">
                <a:ln>
                  <a:noFill/>
                </a:ln>
                <a:solidFill>
                  <a:srgbClr val="0000FF"/>
                </a:solidFill>
                <a:effectLst/>
                <a:latin typeface="JetBrains Mono"/>
              </a:rPr>
              <a:t>552</a:t>
            </a:r>
            <a:br>
              <a:rPr kumimoji="0" lang="en-US" altLang="en-US" sz="1100" b="0" i="0" u="none" strike="noStrike" cap="none" normalizeH="0" baseline="0" dirty="0">
                <a:ln>
                  <a:noFill/>
                </a:ln>
                <a:solidFill>
                  <a:srgbClr val="0000FF"/>
                </a:solidFill>
                <a:effectLst/>
                <a:latin typeface="JetBrains Mono"/>
              </a:rPr>
            </a:br>
            <a:br>
              <a:rPr kumimoji="0" lang="en-US" altLang="en-US" sz="1100" b="0" i="0" u="none" strike="noStrike" cap="none" normalizeH="0" baseline="0" dirty="0">
                <a:ln>
                  <a:noFill/>
                </a:ln>
                <a:solidFill>
                  <a:srgbClr val="0000FF"/>
                </a:solidFill>
                <a:effectLst/>
                <a:latin typeface="JetBrains Mono"/>
              </a:rPr>
            </a:br>
            <a:r>
              <a:rPr kumimoji="0" lang="en-US" altLang="en-US" sz="1100" b="0" i="1" u="none" strike="noStrike" cap="none" normalizeH="0" baseline="0" dirty="0">
                <a:ln>
                  <a:noFill/>
                </a:ln>
                <a:solidFill>
                  <a:srgbClr val="808080"/>
                </a:solidFill>
                <a:effectLst/>
                <a:latin typeface="JetBrains Mono"/>
              </a:rPr>
              <a:t># Probability of $10,345 or less</a:t>
            </a:r>
            <a:br>
              <a:rPr kumimoji="0" lang="en-US" altLang="en-US" sz="1100" b="0" i="1" u="none" strike="noStrike" cap="none" normalizeH="0" baseline="0" dirty="0">
                <a:ln>
                  <a:noFill/>
                </a:ln>
                <a:solidFill>
                  <a:srgbClr val="808080"/>
                </a:solidFill>
                <a:effectLst/>
                <a:latin typeface="JetBrains Mono"/>
              </a:rPr>
            </a:br>
            <a:r>
              <a:rPr kumimoji="0" lang="en-US" altLang="en-US" sz="1100" b="0" i="0" u="none" strike="noStrike" cap="none" normalizeH="0" baseline="0" dirty="0">
                <a:ln>
                  <a:noFill/>
                </a:ln>
                <a:solidFill>
                  <a:srgbClr val="000000"/>
                </a:solidFill>
                <a:effectLst/>
                <a:latin typeface="JetBrains Mono"/>
              </a:rPr>
              <a:t>p1 = </a:t>
            </a:r>
            <a:r>
              <a:rPr kumimoji="0" lang="en-US" altLang="en-US" sz="1100" b="0" i="0" u="none" strike="noStrike" cap="none" normalizeH="0" baseline="0" dirty="0" err="1">
                <a:ln>
                  <a:noFill/>
                </a:ln>
                <a:solidFill>
                  <a:srgbClr val="000000"/>
                </a:solidFill>
                <a:effectLst/>
                <a:latin typeface="JetBrains Mono"/>
              </a:rPr>
              <a:t>norm.cdf</a:t>
            </a:r>
            <a:r>
              <a:rPr kumimoji="0" lang="en-US" altLang="en-US" sz="1100" b="0" i="0" u="none" strike="noStrike" cap="none" normalizeH="0" baseline="0" dirty="0">
                <a:ln>
                  <a:noFill/>
                </a:ln>
                <a:solidFill>
                  <a:srgbClr val="000000"/>
                </a:solidFill>
                <a:effectLst/>
                <a:latin typeface="JetBrains Mono"/>
              </a:rPr>
              <a:t>(</a:t>
            </a:r>
            <a:r>
              <a:rPr kumimoji="0" lang="en-US" altLang="en-US" sz="1100" b="0" i="0" u="none" strike="noStrike" cap="none" normalizeH="0" baseline="0" dirty="0">
                <a:ln>
                  <a:noFill/>
                </a:ln>
                <a:solidFill>
                  <a:srgbClr val="0000FF"/>
                </a:solidFill>
                <a:effectLst/>
                <a:latin typeface="JetBrains Mono"/>
              </a:rPr>
              <a:t>10345</a:t>
            </a:r>
            <a:r>
              <a:rPr kumimoji="0" lang="en-US" altLang="en-US" sz="1100" b="0" i="0" u="none" strike="noStrike" cap="none" normalizeH="0" baseline="0" dirty="0">
                <a:ln>
                  <a:noFill/>
                </a:ln>
                <a:solidFill>
                  <a:srgbClr val="000000"/>
                </a:solidFill>
                <a:effectLst/>
                <a:latin typeface="JetBrains Mono"/>
              </a:rPr>
              <a:t>, mean, </a:t>
            </a:r>
            <a:r>
              <a:rPr kumimoji="0" lang="en-US" altLang="en-US" sz="1100" b="0" i="0" u="none" strike="noStrike" cap="none" normalizeH="0" baseline="0" dirty="0" err="1">
                <a:ln>
                  <a:noFill/>
                </a:ln>
                <a:solidFill>
                  <a:srgbClr val="000000"/>
                </a:solidFill>
                <a:effectLst/>
                <a:latin typeface="JetBrains Mono"/>
              </a:rPr>
              <a:t>std_dev</a:t>
            </a:r>
            <a:r>
              <a:rPr kumimoji="0" lang="en-US" altLang="en-US" sz="1100" b="0" i="0" u="none" strike="noStrike" cap="none" normalizeH="0" baseline="0" dirty="0">
                <a:ln>
                  <a:noFill/>
                </a:ln>
                <a:solidFill>
                  <a:srgbClr val="000000"/>
                </a:solidFill>
                <a:effectLst/>
                <a:latin typeface="JetBrains Mono"/>
              </a:rPr>
              <a:t>)</a:t>
            </a:r>
            <a:br>
              <a:rPr kumimoji="0" lang="en-US" altLang="en-US" sz="1100" b="0" i="0" u="none" strike="noStrike" cap="none" normalizeH="0" baseline="0" dirty="0">
                <a:ln>
                  <a:noFill/>
                </a:ln>
                <a:solidFill>
                  <a:srgbClr val="000000"/>
                </a:solidFill>
                <a:effectLst/>
                <a:latin typeface="JetBrains Mono"/>
              </a:rPr>
            </a:br>
            <a:br>
              <a:rPr kumimoji="0" lang="en-US" altLang="en-US" sz="1100" b="0" i="0" u="none" strike="noStrike" cap="none" normalizeH="0" baseline="0" dirty="0">
                <a:ln>
                  <a:noFill/>
                </a:ln>
                <a:solidFill>
                  <a:srgbClr val="000000"/>
                </a:solidFill>
                <a:effectLst/>
                <a:latin typeface="JetBrains Mono"/>
              </a:rPr>
            </a:br>
            <a:r>
              <a:rPr kumimoji="0" lang="en-US" altLang="en-US" sz="1100" b="0" i="1" u="none" strike="noStrike" cap="none" normalizeH="0" baseline="0" dirty="0">
                <a:ln>
                  <a:noFill/>
                </a:ln>
                <a:solidFill>
                  <a:srgbClr val="808080"/>
                </a:solidFill>
                <a:effectLst/>
                <a:latin typeface="JetBrains Mono"/>
              </a:rPr>
              <a:t># Take advantage of symmetry for other side</a:t>
            </a:r>
            <a:br>
              <a:rPr kumimoji="0" lang="en-US" altLang="en-US" sz="1100" b="0" i="1" u="none" strike="noStrike" cap="none" normalizeH="0" baseline="0" dirty="0">
                <a:ln>
                  <a:noFill/>
                </a:ln>
                <a:solidFill>
                  <a:srgbClr val="808080"/>
                </a:solidFill>
                <a:effectLst/>
                <a:latin typeface="JetBrains Mono"/>
              </a:rPr>
            </a:br>
            <a:r>
              <a:rPr kumimoji="0" lang="en-US" altLang="en-US" sz="1100" b="0" i="0" u="none" strike="noStrike" cap="none" normalizeH="0" baseline="0" dirty="0">
                <a:ln>
                  <a:noFill/>
                </a:ln>
                <a:solidFill>
                  <a:srgbClr val="000000"/>
                </a:solidFill>
                <a:effectLst/>
                <a:latin typeface="JetBrains Mono"/>
              </a:rPr>
              <a:t>p2 = p1</a:t>
            </a:r>
            <a:br>
              <a:rPr kumimoji="0" lang="en-US" altLang="en-US" sz="1100" b="0" i="0" u="none" strike="noStrike" cap="none" normalizeH="0" baseline="0" dirty="0">
                <a:ln>
                  <a:noFill/>
                </a:ln>
                <a:solidFill>
                  <a:srgbClr val="000000"/>
                </a:solidFill>
                <a:effectLst/>
                <a:latin typeface="JetBrains Mono"/>
              </a:rPr>
            </a:br>
            <a:br>
              <a:rPr kumimoji="0" lang="en-US" altLang="en-US" sz="1100" b="0" i="0" u="none" strike="noStrike" cap="none" normalizeH="0" baseline="0" dirty="0">
                <a:ln>
                  <a:noFill/>
                </a:ln>
                <a:solidFill>
                  <a:srgbClr val="000000"/>
                </a:solidFill>
                <a:effectLst/>
                <a:latin typeface="JetBrains Mono"/>
              </a:rPr>
            </a:br>
            <a:r>
              <a:rPr kumimoji="0" lang="en-US" altLang="en-US" sz="1100" b="0" i="1" u="none" strike="noStrike" cap="none" normalizeH="0" baseline="0" dirty="0">
                <a:ln>
                  <a:noFill/>
                </a:ln>
                <a:solidFill>
                  <a:srgbClr val="808080"/>
                </a:solidFill>
                <a:effectLst/>
                <a:latin typeface="JetBrains Mono"/>
              </a:rPr>
              <a:t># P-value of both tails</a:t>
            </a:r>
            <a:br>
              <a:rPr kumimoji="0" lang="en-US" altLang="en-US" sz="1100" b="0" i="1" u="none" strike="noStrike" cap="none" normalizeH="0" baseline="0" dirty="0">
                <a:ln>
                  <a:noFill/>
                </a:ln>
                <a:solidFill>
                  <a:srgbClr val="808080"/>
                </a:solidFill>
                <a:effectLst/>
                <a:latin typeface="JetBrains Mono"/>
              </a:rPr>
            </a:br>
            <a:r>
              <a:rPr kumimoji="0" lang="en-US" altLang="en-US" sz="1100" b="0" i="0" u="none" strike="noStrike" cap="none" normalizeH="0" baseline="0" dirty="0" err="1">
                <a:ln>
                  <a:noFill/>
                </a:ln>
                <a:solidFill>
                  <a:srgbClr val="000000"/>
                </a:solidFill>
                <a:effectLst/>
                <a:latin typeface="JetBrains Mono"/>
              </a:rPr>
              <a:t>p_value</a:t>
            </a:r>
            <a:r>
              <a:rPr kumimoji="0" lang="en-US" altLang="en-US" sz="1100" b="0" i="0" u="none" strike="noStrike" cap="none" normalizeH="0" baseline="0" dirty="0">
                <a:ln>
                  <a:noFill/>
                </a:ln>
                <a:solidFill>
                  <a:srgbClr val="000000"/>
                </a:solidFill>
                <a:effectLst/>
                <a:latin typeface="JetBrains Mono"/>
              </a:rPr>
              <a:t> = p1 + p2</a:t>
            </a:r>
            <a:br>
              <a:rPr kumimoji="0" lang="en-US" altLang="en-US" sz="1100" b="0" i="0" u="none" strike="noStrike" cap="none" normalizeH="0" baseline="0" dirty="0">
                <a:ln>
                  <a:noFill/>
                </a:ln>
                <a:solidFill>
                  <a:srgbClr val="000000"/>
                </a:solidFill>
                <a:effectLst/>
                <a:latin typeface="JetBrains Mono"/>
              </a:rPr>
            </a:br>
            <a:br>
              <a:rPr kumimoji="0" lang="en-US" altLang="en-US" sz="1100" b="0" i="0" u="none" strike="noStrike" cap="none" normalizeH="0" baseline="0" dirty="0">
                <a:ln>
                  <a:noFill/>
                </a:ln>
                <a:solidFill>
                  <a:srgbClr val="000000"/>
                </a:solidFill>
                <a:effectLst/>
                <a:latin typeface="JetBrains Mono"/>
              </a:rPr>
            </a:br>
            <a:r>
              <a:rPr kumimoji="0" lang="en-US" altLang="en-US" sz="1100" b="0" i="0" u="none" strike="noStrike" cap="none" normalizeH="0" baseline="0" dirty="0">
                <a:ln>
                  <a:noFill/>
                </a:ln>
                <a:solidFill>
                  <a:srgbClr val="000080"/>
                </a:solidFill>
                <a:effectLst/>
                <a:latin typeface="JetBrains Mono"/>
              </a:rPr>
              <a:t>print</a:t>
            </a:r>
            <a:r>
              <a:rPr kumimoji="0" lang="en-US" altLang="en-US" sz="1100" b="0" i="0" u="none" strike="noStrike" cap="none" normalizeH="0" baseline="0" dirty="0">
                <a:ln>
                  <a:noFill/>
                </a:ln>
                <a:solidFill>
                  <a:srgbClr val="000000"/>
                </a:solidFill>
                <a:effectLst/>
                <a:latin typeface="JetBrains Mono"/>
              </a:rPr>
              <a:t>(</a:t>
            </a:r>
            <a:r>
              <a:rPr kumimoji="0" lang="en-US" altLang="en-US" sz="1100" b="0" i="0" u="none" strike="noStrike" cap="none" normalizeH="0" baseline="0" dirty="0" err="1">
                <a:ln>
                  <a:noFill/>
                </a:ln>
                <a:solidFill>
                  <a:srgbClr val="000000"/>
                </a:solidFill>
                <a:effectLst/>
                <a:latin typeface="JetBrains Mono"/>
              </a:rPr>
              <a:t>p_value</a:t>
            </a:r>
            <a:r>
              <a:rPr kumimoji="0" lang="en-US" altLang="en-US" sz="1100" b="0" i="0" u="none" strike="noStrike" cap="none" normalizeH="0" baseline="0" dirty="0">
                <a:ln>
                  <a:noFill/>
                </a:ln>
                <a:solidFill>
                  <a:srgbClr val="000000"/>
                </a:solidFill>
                <a:effectLst/>
                <a:latin typeface="JetBrains Mono"/>
              </a:rPr>
              <a:t>)  </a:t>
            </a:r>
            <a:r>
              <a:rPr kumimoji="0" lang="en-US" altLang="en-US" sz="1100" b="0" i="1" u="none" strike="noStrike" cap="none" normalizeH="0" baseline="0" dirty="0">
                <a:ln>
                  <a:noFill/>
                </a:ln>
                <a:solidFill>
                  <a:srgbClr val="808080"/>
                </a:solidFill>
                <a:effectLst/>
                <a:latin typeface="JetBrains Mono"/>
              </a:rPr>
              <a:t># 0.01888333596496139</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033926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T-Distribution</a:t>
            </a:r>
          </a:p>
        </p:txBody>
      </p:sp>
    </p:spTree>
    <p:extLst>
      <p:ext uri="{BB962C8B-B14F-4D97-AF65-F5344CB8AC3E}">
        <p14:creationId xmlns:p14="http://schemas.microsoft.com/office/powerpoint/2010/main" val="36868934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57D9-ADFD-4308-A805-B9F65950FA2F}"/>
              </a:ext>
            </a:extLst>
          </p:cNvPr>
          <p:cNvSpPr>
            <a:spLocks noGrp="1"/>
          </p:cNvSpPr>
          <p:nvPr>
            <p:ph type="title"/>
          </p:nvPr>
        </p:nvSpPr>
        <p:spPr/>
        <p:txBody>
          <a:bodyPr/>
          <a:lstStyle/>
          <a:p>
            <a:r>
              <a:rPr lang="en-US" dirty="0"/>
              <a:t>Student T-Distribution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C9E662-BB40-4AE7-9BDC-F78BFA1D375E}"/>
                  </a:ext>
                </a:extLst>
              </p:cNvPr>
              <p:cNvSpPr>
                <a:spLocks noGrp="1"/>
              </p:cNvSpPr>
              <p:nvPr>
                <p:ph sz="quarter" idx="10"/>
              </p:nvPr>
            </p:nvSpPr>
            <p:spPr>
              <a:xfrm>
                <a:off x="521207" y="1341821"/>
                <a:ext cx="6243798" cy="5240111"/>
              </a:xfrm>
            </p:spPr>
            <p:txBody>
              <a:bodyPr>
                <a:normAutofit fontScale="85000" lnSpcReduction="20000"/>
              </a:bodyPr>
              <a:lstStyle/>
              <a:p>
                <a:r>
                  <a:rPr lang="en-US" b="1" dirty="0"/>
                  <a:t>The </a:t>
                </a:r>
                <a:r>
                  <a:rPr lang="en-US" b="1" dirty="0">
                    <a:solidFill>
                      <a:srgbClr val="FF0000"/>
                    </a:solidFill>
                  </a:rPr>
                  <a:t>T-distribution </a:t>
                </a:r>
                <a:r>
                  <a:rPr lang="en-US" b="1" dirty="0"/>
                  <a:t>closely resembles the standard normal distribution, but it allows us to account for variance when we have 30 or less items in a sample. </a:t>
                </a:r>
              </a:p>
              <a:p>
                <a:r>
                  <a:rPr lang="en-US" dirty="0"/>
                  <a:t>Rather than have a mean and standard deviation, it instead only has one parameter: degrees of freedom. </a:t>
                </a:r>
              </a:p>
              <a:p>
                <a:r>
                  <a:rPr lang="en-US" dirty="0"/>
                  <a:t>The </a:t>
                </a:r>
                <a:r>
                  <a:rPr lang="en-US" b="1" dirty="0">
                    <a:solidFill>
                      <a:srgbClr val="FF0000"/>
                    </a:solidFill>
                  </a:rPr>
                  <a:t>degrees of freedom </a:t>
                </a:r>
                <a:r>
                  <a:rPr lang="en-US" dirty="0"/>
                  <a:t>is sample size minus 1: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𝑑𝑜𝑓</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m:oMathPara>
                </a14:m>
                <a:endParaRPr lang="en-US" dirty="0"/>
              </a:p>
              <a:p>
                <a:r>
                  <a:rPr lang="en-US" b="1" dirty="0"/>
                  <a:t>Note that it has fatter tails to capture more variance, and when degrees of freedom exceeds 30, it approaches the normal distribution. </a:t>
                </a:r>
              </a:p>
              <a:p>
                <a:r>
                  <a:rPr lang="en-US" b="1" dirty="0"/>
                  <a:t>The smaller the sample size, the more variance it has. </a:t>
                </a:r>
              </a:p>
              <a:p>
                <a:r>
                  <a:rPr lang="en-US" dirty="0"/>
                  <a:t>Desmos graph: </a:t>
                </a:r>
                <a:r>
                  <a:rPr lang="en-US" dirty="0">
                    <a:hlinkClick r:id="rId2"/>
                  </a:rPr>
                  <a:t>https://www.desmos.com/calculator/h7lbfelf7b</a:t>
                </a:r>
                <a:endParaRPr lang="en-US" dirty="0"/>
              </a:p>
            </p:txBody>
          </p:sp>
        </mc:Choice>
        <mc:Fallback xmlns="">
          <p:sp>
            <p:nvSpPr>
              <p:cNvPr id="3" name="Content Placeholder 2">
                <a:extLst>
                  <a:ext uri="{FF2B5EF4-FFF2-40B4-BE49-F238E27FC236}">
                    <a16:creationId xmlns:a16="http://schemas.microsoft.com/office/drawing/2014/main" id="{89C9E662-BB40-4AE7-9BDC-F78BFA1D375E}"/>
                  </a:ext>
                </a:extLst>
              </p:cNvPr>
              <p:cNvSpPr>
                <a:spLocks noGrp="1" noRot="1" noChangeAspect="1" noMove="1" noResize="1" noEditPoints="1" noAdjustHandles="1" noChangeArrowheads="1" noChangeShapeType="1" noTextEdit="1"/>
              </p:cNvSpPr>
              <p:nvPr>
                <p:ph sz="quarter" idx="10"/>
              </p:nvPr>
            </p:nvSpPr>
            <p:spPr>
              <a:xfrm>
                <a:off x="521207" y="1341821"/>
                <a:ext cx="6243798" cy="5240111"/>
              </a:xfrm>
              <a:blipFill>
                <a:blip r:embed="rId3"/>
                <a:stretch>
                  <a:fillRect l="-293" b="-930"/>
                </a:stretch>
              </a:blipFill>
            </p:spPr>
            <p:txBody>
              <a:bodyPr/>
              <a:lstStyle/>
              <a:p>
                <a:r>
                  <a:rPr lang="en-US">
                    <a:noFill/>
                  </a:rPr>
                  <a:t> </a:t>
                </a:r>
              </a:p>
            </p:txBody>
          </p:sp>
        </mc:Fallback>
      </mc:AlternateContent>
      <p:pic>
        <p:nvPicPr>
          <p:cNvPr id="9218" name="Picture 2" descr="Graph Preview">
            <a:extLst>
              <a:ext uri="{FF2B5EF4-FFF2-40B4-BE49-F238E27FC236}">
                <a16:creationId xmlns:a16="http://schemas.microsoft.com/office/drawing/2014/main" id="{B22F81F7-F149-4EF8-95CF-458926862A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70"/>
          <a:stretch/>
        </p:blipFill>
        <p:spPr bwMode="auto">
          <a:xfrm>
            <a:off x="7626110" y="1435608"/>
            <a:ext cx="3960771" cy="3550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5538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57D9-ADFD-4308-A805-B9F65950FA2F}"/>
              </a:ext>
            </a:extLst>
          </p:cNvPr>
          <p:cNvSpPr>
            <a:spLocks noGrp="1"/>
          </p:cNvSpPr>
          <p:nvPr>
            <p:ph type="title"/>
          </p:nvPr>
        </p:nvSpPr>
        <p:spPr/>
        <p:txBody>
          <a:bodyPr/>
          <a:lstStyle/>
          <a:p>
            <a:r>
              <a:rPr lang="en-US" dirty="0"/>
              <a:t>Using the T-Distribution</a:t>
            </a:r>
          </a:p>
        </p:txBody>
      </p:sp>
      <p:sp>
        <p:nvSpPr>
          <p:cNvPr id="3" name="Content Placeholder 2">
            <a:extLst>
              <a:ext uri="{FF2B5EF4-FFF2-40B4-BE49-F238E27FC236}">
                <a16:creationId xmlns:a16="http://schemas.microsoft.com/office/drawing/2014/main" id="{89C9E662-BB40-4AE7-9BDC-F78BFA1D375E}"/>
              </a:ext>
            </a:extLst>
          </p:cNvPr>
          <p:cNvSpPr>
            <a:spLocks noGrp="1"/>
          </p:cNvSpPr>
          <p:nvPr>
            <p:ph sz="quarter" idx="10"/>
          </p:nvPr>
        </p:nvSpPr>
        <p:spPr>
          <a:xfrm>
            <a:off x="539496" y="1435606"/>
            <a:ext cx="6243798" cy="5240111"/>
          </a:xfrm>
        </p:spPr>
        <p:txBody>
          <a:bodyPr>
            <a:normAutofit/>
          </a:bodyPr>
          <a:lstStyle/>
          <a:p>
            <a:r>
              <a:rPr lang="en-US" b="1" dirty="0"/>
              <a:t>You might see where this can be useful… if I have a sample size that is 30 or less, I can use a T-distribution instead of the normal distribution to create a wider confidence interval. </a:t>
            </a:r>
          </a:p>
          <a:p>
            <a:r>
              <a:rPr lang="en-US" dirty="0"/>
              <a:t>This captures a greater uncertainty about the mean by increasing variance..</a:t>
            </a:r>
          </a:p>
          <a:p>
            <a:r>
              <a:rPr lang="en-US" dirty="0"/>
              <a:t>Just make sure you swap out your normal distribution for a T-distribution when calculating your critical value for a level of confidence and account the (sample size -1) as your parameter. </a:t>
            </a:r>
          </a:p>
        </p:txBody>
      </p:sp>
      <p:pic>
        <p:nvPicPr>
          <p:cNvPr id="9218" name="Picture 2" descr="Graph Preview">
            <a:extLst>
              <a:ext uri="{FF2B5EF4-FFF2-40B4-BE49-F238E27FC236}">
                <a16:creationId xmlns:a16="http://schemas.microsoft.com/office/drawing/2014/main" id="{B22F81F7-F149-4EF8-95CF-458926862A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370"/>
          <a:stretch/>
        </p:blipFill>
        <p:spPr bwMode="auto">
          <a:xfrm>
            <a:off x="7626110" y="1435608"/>
            <a:ext cx="3960771" cy="3550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8269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2BFC7-9CD9-438B-80A7-9FECC083E965}"/>
              </a:ext>
            </a:extLst>
          </p:cNvPr>
          <p:cNvSpPr>
            <a:spLocks noGrp="1"/>
          </p:cNvSpPr>
          <p:nvPr>
            <p:ph type="title"/>
          </p:nvPr>
        </p:nvSpPr>
        <p:spPr/>
        <p:txBody>
          <a:bodyPr/>
          <a:lstStyle/>
          <a:p>
            <a:r>
              <a:rPr lang="en-US" dirty="0"/>
              <a:t>Confidence Intervals for Small Samples</a:t>
            </a:r>
          </a:p>
        </p:txBody>
      </p:sp>
      <p:sp>
        <p:nvSpPr>
          <p:cNvPr id="5" name="Rectangle 2">
            <a:extLst>
              <a:ext uri="{FF2B5EF4-FFF2-40B4-BE49-F238E27FC236}">
                <a16:creationId xmlns:a16="http://schemas.microsoft.com/office/drawing/2014/main" id="{292DF3BD-8B26-4A0C-BEFF-6B366B54D898}"/>
              </a:ext>
            </a:extLst>
          </p:cNvPr>
          <p:cNvSpPr>
            <a:spLocks noChangeArrowheads="1"/>
          </p:cNvSpPr>
          <p:nvPr/>
        </p:nvSpPr>
        <p:spPr bwMode="auto">
          <a:xfrm>
            <a:off x="1112878" y="1433400"/>
            <a:ext cx="5682369" cy="48936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80"/>
                </a:solidFill>
                <a:effectLst/>
                <a:latin typeface="JetBrains Mono"/>
              </a:rPr>
              <a:t>from </a:t>
            </a:r>
            <a:r>
              <a:rPr kumimoji="0" lang="en-US" altLang="en-US" sz="1300" b="0" i="0" u="none" strike="noStrike" cap="none" normalizeH="0" baseline="0" dirty="0">
                <a:ln>
                  <a:noFill/>
                </a:ln>
                <a:solidFill>
                  <a:srgbClr val="000000"/>
                </a:solidFill>
                <a:effectLst/>
                <a:latin typeface="JetBrains Mono"/>
              </a:rPr>
              <a:t>math </a:t>
            </a:r>
            <a:r>
              <a:rPr kumimoji="0" lang="en-US" altLang="en-US" sz="1300" b="1" i="0" u="none" strike="noStrike" cap="none" normalizeH="0" baseline="0" dirty="0">
                <a:ln>
                  <a:noFill/>
                </a:ln>
                <a:solidFill>
                  <a:srgbClr val="000080"/>
                </a:solidFill>
                <a:effectLst/>
                <a:latin typeface="JetBrains Mono"/>
              </a:rPr>
              <a:t>import </a:t>
            </a:r>
            <a:r>
              <a:rPr kumimoji="0" lang="en-US" altLang="en-US" sz="1300" b="0" i="0" u="none" strike="noStrike" cap="none" normalizeH="0" baseline="0" dirty="0">
                <a:ln>
                  <a:noFill/>
                </a:ln>
                <a:solidFill>
                  <a:srgbClr val="000000"/>
                </a:solidFill>
                <a:effectLst/>
                <a:latin typeface="JetBrains Mono"/>
              </a:rPr>
              <a:t>sqrt</a:t>
            </a: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from </a:t>
            </a:r>
            <a:r>
              <a:rPr kumimoji="0" lang="en-US" altLang="en-US" sz="1300" b="0" i="0" u="none" strike="noStrike" cap="none" normalizeH="0" baseline="0" dirty="0" err="1">
                <a:ln>
                  <a:noFill/>
                </a:ln>
                <a:solidFill>
                  <a:srgbClr val="000000"/>
                </a:solidFill>
                <a:effectLst/>
                <a:latin typeface="JetBrains Mono"/>
              </a:rPr>
              <a:t>scipy.stats</a:t>
            </a:r>
            <a:r>
              <a:rPr kumimoji="0" lang="en-US" altLang="en-US" sz="1300" b="0" i="0" u="none" strike="noStrike" cap="none" normalizeH="0" baseline="0" dirty="0">
                <a:ln>
                  <a:noFill/>
                </a:ln>
                <a:solidFill>
                  <a:srgbClr val="000000"/>
                </a:solidFill>
                <a:effectLst/>
                <a:latin typeface="JetBrains Mono"/>
              </a:rPr>
              <a:t> </a:t>
            </a:r>
            <a:r>
              <a:rPr kumimoji="0" lang="en-US" altLang="en-US" sz="1300" b="1" i="0" u="none" strike="noStrike" cap="none" normalizeH="0" baseline="0" dirty="0">
                <a:ln>
                  <a:noFill/>
                </a:ln>
                <a:solidFill>
                  <a:srgbClr val="000080"/>
                </a:solidFill>
                <a:effectLst/>
                <a:latin typeface="JetBrains Mono"/>
              </a:rPr>
              <a:t>import </a:t>
            </a:r>
            <a:r>
              <a:rPr kumimoji="0" lang="en-US" altLang="en-US" sz="1300" b="0" i="0" u="none" strike="noStrike" cap="none" normalizeH="0" baseline="0" dirty="0">
                <a:ln>
                  <a:noFill/>
                </a:ln>
                <a:solidFill>
                  <a:srgbClr val="000000"/>
                </a:solidFill>
                <a:effectLst/>
                <a:latin typeface="JetBrains Mono"/>
              </a:rPr>
              <a:t>t</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def </a:t>
            </a:r>
            <a:r>
              <a:rPr kumimoji="0" lang="en-US" altLang="en-US" sz="1300" b="0" i="0" u="none" strike="noStrike" cap="none" normalizeH="0" baseline="0" dirty="0" err="1">
                <a:ln>
                  <a:noFill/>
                </a:ln>
                <a:solidFill>
                  <a:srgbClr val="000000"/>
                </a:solidFill>
                <a:effectLst/>
                <a:latin typeface="JetBrains Mono"/>
              </a:rPr>
              <a:t>critical_t_value</a:t>
            </a:r>
            <a:r>
              <a:rPr kumimoji="0" lang="en-US" altLang="en-US" sz="1300" b="0" i="0" u="none" strike="noStrike" cap="none" normalizeH="0" baseline="0" dirty="0">
                <a:ln>
                  <a:noFill/>
                </a:ln>
                <a:solidFill>
                  <a:srgbClr val="000000"/>
                </a:solidFill>
                <a:effectLst/>
                <a:latin typeface="JetBrains Mono"/>
              </a:rPr>
              <a:t>(p, n):</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t_dist</a:t>
            </a:r>
            <a:r>
              <a:rPr kumimoji="0" lang="en-US" altLang="en-US" sz="1300" b="0" i="0" u="none" strike="noStrike" cap="none" normalizeH="0" baseline="0" dirty="0">
                <a:ln>
                  <a:noFill/>
                </a:ln>
                <a:solidFill>
                  <a:srgbClr val="000000"/>
                </a:solidFill>
                <a:effectLst/>
                <a:latin typeface="JetBrains Mono"/>
              </a:rPr>
              <a:t> = t(</a:t>
            </a:r>
            <a:r>
              <a:rPr kumimoji="0" lang="en-US" altLang="en-US" sz="1300" b="0" i="0" u="none" strike="noStrike" cap="none" normalizeH="0" baseline="0" dirty="0">
                <a:ln>
                  <a:noFill/>
                </a:ln>
                <a:solidFill>
                  <a:srgbClr val="660099"/>
                </a:solidFill>
                <a:effectLst/>
                <a:latin typeface="JetBrains Mono"/>
              </a:rPr>
              <a:t>df</a:t>
            </a:r>
            <a:r>
              <a:rPr kumimoji="0" lang="en-US" altLang="en-US" sz="1300" b="0" i="0" u="none" strike="noStrike" cap="none" normalizeH="0" baseline="0" dirty="0">
                <a:ln>
                  <a:noFill/>
                </a:ln>
                <a:solidFill>
                  <a:srgbClr val="000000"/>
                </a:solidFill>
                <a:effectLst/>
                <a:latin typeface="JetBrains Mono"/>
              </a:rPr>
              <a:t>=n - </a:t>
            </a:r>
            <a:r>
              <a:rPr kumimoji="0" lang="en-US" altLang="en-US" sz="1300" b="0" i="0" u="none" strike="noStrike" cap="none" normalizeH="0" baseline="0" dirty="0">
                <a:ln>
                  <a:noFill/>
                </a:ln>
                <a:solidFill>
                  <a:srgbClr val="0000FF"/>
                </a:solidFill>
                <a:effectLst/>
                <a:latin typeface="JetBrains Mono"/>
              </a:rPr>
              <a:t>1</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left_area</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a:ln>
                  <a:noFill/>
                </a:ln>
                <a:solidFill>
                  <a:srgbClr val="0000FF"/>
                </a:solidFill>
                <a:effectLst/>
                <a:latin typeface="JetBrains Mono"/>
              </a:rPr>
              <a:t>1.0 </a:t>
            </a:r>
            <a:r>
              <a:rPr kumimoji="0" lang="en-US" altLang="en-US" sz="1300" b="0" i="0" u="none" strike="noStrike" cap="none" normalizeH="0" baseline="0" dirty="0">
                <a:ln>
                  <a:noFill/>
                </a:ln>
                <a:solidFill>
                  <a:srgbClr val="000000"/>
                </a:solidFill>
                <a:effectLst/>
                <a:latin typeface="JetBrains Mono"/>
              </a:rPr>
              <a:t>- p) / </a:t>
            </a:r>
            <a:r>
              <a:rPr kumimoji="0" lang="en-US" altLang="en-US" sz="1300" b="0" i="0" u="none" strike="noStrike" cap="none" normalizeH="0" baseline="0" dirty="0">
                <a:ln>
                  <a:noFill/>
                </a:ln>
                <a:solidFill>
                  <a:srgbClr val="0000FF"/>
                </a:solidFill>
                <a:effectLst/>
                <a:latin typeface="JetBrains Mono"/>
              </a:rPr>
              <a:t>2.0</a:t>
            </a:r>
            <a:br>
              <a:rPr kumimoji="0" lang="en-US" altLang="en-US" sz="1300" b="0" i="0" u="none" strike="noStrike" cap="none" normalizeH="0" baseline="0" dirty="0">
                <a:ln>
                  <a:noFill/>
                </a:ln>
                <a:solidFill>
                  <a:srgbClr val="0000FF"/>
                </a:solidFill>
                <a:effectLst/>
                <a:latin typeface="JetBrains Mono"/>
              </a:rPr>
            </a:br>
            <a:r>
              <a:rPr kumimoji="0" lang="en-US" altLang="en-US" sz="1300" b="0" i="0" u="none" strike="noStrike" cap="none" normalizeH="0" baseline="0" dirty="0">
                <a:ln>
                  <a:noFill/>
                </a:ln>
                <a:solidFill>
                  <a:srgbClr val="0000FF"/>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right_area</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a:ln>
                  <a:noFill/>
                </a:ln>
                <a:solidFill>
                  <a:srgbClr val="0000FF"/>
                </a:solidFill>
                <a:effectLst/>
                <a:latin typeface="JetBrains Mono"/>
              </a:rPr>
              <a:t>1.0 </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a:ln>
                  <a:noFill/>
                </a:ln>
                <a:solidFill>
                  <a:srgbClr val="0000FF"/>
                </a:solidFill>
                <a:effectLst/>
                <a:latin typeface="JetBrains Mono"/>
              </a:rPr>
              <a:t>1.0 </a:t>
            </a:r>
            <a:r>
              <a:rPr kumimoji="0" lang="en-US" altLang="en-US" sz="1300" b="0" i="0" u="none" strike="noStrike" cap="none" normalizeH="0" baseline="0" dirty="0">
                <a:ln>
                  <a:noFill/>
                </a:ln>
                <a:solidFill>
                  <a:srgbClr val="000000"/>
                </a:solidFill>
                <a:effectLst/>
                <a:latin typeface="JetBrains Mono"/>
              </a:rPr>
              <a:t>- p) / </a:t>
            </a:r>
            <a:r>
              <a:rPr kumimoji="0" lang="en-US" altLang="en-US" sz="1300" b="0" i="0" u="none" strike="noStrike" cap="none" normalizeH="0" baseline="0" dirty="0">
                <a:ln>
                  <a:noFill/>
                </a:ln>
                <a:solidFill>
                  <a:srgbClr val="0000FF"/>
                </a:solidFill>
                <a:effectLst/>
                <a:latin typeface="JetBrains Mono"/>
              </a:rPr>
              <a:t>2.0</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1" i="0" u="none" strike="noStrike" cap="none" normalizeH="0" baseline="0" dirty="0">
                <a:ln>
                  <a:noFill/>
                </a:ln>
                <a:solidFill>
                  <a:srgbClr val="000080"/>
                </a:solidFill>
                <a:effectLst/>
                <a:latin typeface="JetBrains Mono"/>
              </a:rPr>
              <a:t>return </a:t>
            </a:r>
            <a:r>
              <a:rPr kumimoji="0" lang="en-US" altLang="en-US" sz="1300" b="0" i="0" u="none" strike="noStrike" cap="none" normalizeH="0" baseline="0" dirty="0" err="1">
                <a:ln>
                  <a:noFill/>
                </a:ln>
                <a:solidFill>
                  <a:srgbClr val="000000"/>
                </a:solidFill>
                <a:effectLst/>
                <a:latin typeface="JetBrains Mono"/>
              </a:rPr>
              <a:t>t_dist.ppf</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left_area</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t_dist.ppf</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right_area</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def </a:t>
            </a:r>
            <a:r>
              <a:rPr kumimoji="0" lang="en-US" altLang="en-US" sz="1300" b="0" i="0" u="none" strike="noStrike" cap="none" normalizeH="0" baseline="0" dirty="0" err="1">
                <a:ln>
                  <a:noFill/>
                </a:ln>
                <a:solidFill>
                  <a:srgbClr val="000000"/>
                </a:solidFill>
                <a:effectLst/>
                <a:latin typeface="JetBrains Mono"/>
              </a:rPr>
              <a:t>ci_small_sample</a:t>
            </a:r>
            <a:r>
              <a:rPr kumimoji="0" lang="en-US" altLang="en-US" sz="1300" b="0" i="0" u="none" strike="noStrike" cap="none" normalizeH="0" baseline="0" dirty="0">
                <a:ln>
                  <a:noFill/>
                </a:ln>
                <a:solidFill>
                  <a:srgbClr val="000000"/>
                </a:solidFill>
                <a:effectLst/>
                <a:latin typeface="JetBrains Mono"/>
              </a:rPr>
              <a:t>(p, </a:t>
            </a: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n):</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1" u="none" strike="noStrike" cap="none" normalizeH="0" baseline="0" dirty="0">
                <a:ln>
                  <a:noFill/>
                </a:ln>
                <a:solidFill>
                  <a:srgbClr val="808080"/>
                </a:solidFill>
                <a:effectLst/>
                <a:latin typeface="JetBrains Mono"/>
              </a:rPr>
              <a:t># Sample size must be greater than 30</a:t>
            </a:r>
            <a:br>
              <a:rPr kumimoji="0" lang="en-US" altLang="en-US" sz="1300" b="0" i="1" u="none" strike="noStrike" cap="none" normalizeH="0" baseline="0" dirty="0">
                <a:ln>
                  <a:noFill/>
                </a:ln>
                <a:solidFill>
                  <a:srgbClr val="808080"/>
                </a:solidFill>
                <a:effectLst/>
                <a:latin typeface="JetBrains Mono"/>
              </a:rPr>
            </a:br>
            <a:br>
              <a:rPr kumimoji="0" lang="en-US" altLang="en-US" sz="1300" b="0" i="1" u="none" strike="noStrike" cap="none" normalizeH="0" baseline="0" dirty="0">
                <a:ln>
                  <a:noFill/>
                </a:ln>
                <a:solidFill>
                  <a:srgbClr val="808080"/>
                </a:solidFill>
                <a:effectLst/>
                <a:latin typeface="JetBrains Mono"/>
              </a:rPr>
            </a:br>
            <a:r>
              <a:rPr kumimoji="0" lang="en-US" altLang="en-US" sz="1300" b="0" i="1" u="none" strike="noStrike" cap="none" normalizeH="0" baseline="0" dirty="0">
                <a:ln>
                  <a:noFill/>
                </a:ln>
                <a:solidFill>
                  <a:srgbClr val="808080"/>
                </a:solidFill>
                <a:effectLst/>
                <a:latin typeface="JetBrains Mono"/>
              </a:rPr>
              <a:t>    </a:t>
            </a:r>
            <a:r>
              <a:rPr kumimoji="0" lang="en-US" altLang="en-US" sz="1300" b="0" i="0" u="none" strike="noStrike" cap="none" normalizeH="0" baseline="0" dirty="0">
                <a:ln>
                  <a:noFill/>
                </a:ln>
                <a:solidFill>
                  <a:srgbClr val="000000"/>
                </a:solidFill>
                <a:effectLst/>
                <a:latin typeface="JetBrains Mono"/>
              </a:rPr>
              <a:t>lower, upper = </a:t>
            </a:r>
            <a:r>
              <a:rPr kumimoji="0" lang="en-US" altLang="en-US" sz="1300" b="0" i="0" u="none" strike="noStrike" cap="none" normalizeH="0" baseline="0" dirty="0" err="1">
                <a:ln>
                  <a:noFill/>
                </a:ln>
                <a:solidFill>
                  <a:srgbClr val="000000"/>
                </a:solidFill>
                <a:effectLst/>
                <a:latin typeface="JetBrains Mono"/>
              </a:rPr>
              <a:t>critical_t_value</a:t>
            </a:r>
            <a:r>
              <a:rPr kumimoji="0" lang="en-US" altLang="en-US" sz="1300" b="0" i="0" u="none" strike="noStrike" cap="none" normalizeH="0" baseline="0" dirty="0">
                <a:ln>
                  <a:noFill/>
                </a:ln>
                <a:solidFill>
                  <a:srgbClr val="000000"/>
                </a:solidFill>
                <a:effectLst/>
                <a:latin typeface="JetBrains Mono"/>
              </a:rPr>
              <a:t>(p, n)</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lower_ci</a:t>
            </a:r>
            <a:r>
              <a:rPr kumimoji="0" lang="en-US" altLang="en-US" sz="1300" b="0" i="0" u="none" strike="noStrike" cap="none" normalizeH="0" baseline="0" dirty="0">
                <a:ln>
                  <a:noFill/>
                </a:ln>
                <a:solidFill>
                  <a:srgbClr val="000000"/>
                </a:solidFill>
                <a:effectLst/>
                <a:latin typeface="JetBrains Mono"/>
              </a:rPr>
              <a:t> = lower * (</a:t>
            </a: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 sqrt(n))</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upper_ci</a:t>
            </a:r>
            <a:r>
              <a:rPr kumimoji="0" lang="en-US" altLang="en-US" sz="1300" b="0" i="0" u="none" strike="noStrike" cap="none" normalizeH="0" baseline="0" dirty="0">
                <a:ln>
                  <a:noFill/>
                </a:ln>
                <a:solidFill>
                  <a:srgbClr val="000000"/>
                </a:solidFill>
                <a:effectLst/>
                <a:latin typeface="JetBrains Mono"/>
              </a:rPr>
              <a:t> = upper * (</a:t>
            </a: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 sqrt(n))</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1" i="0" u="none" strike="noStrike" cap="none" normalizeH="0" baseline="0" dirty="0">
                <a:ln>
                  <a:noFill/>
                </a:ln>
                <a:solidFill>
                  <a:srgbClr val="000080"/>
                </a:solidFill>
                <a:effectLst/>
                <a:latin typeface="JetBrains Mono"/>
              </a:rPr>
              <a:t>return </a:t>
            </a: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lower_ci</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upper_ci</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1" u="none" strike="noStrike" cap="none" normalizeH="0" baseline="0" dirty="0">
                <a:ln>
                  <a:noFill/>
                </a:ln>
                <a:solidFill>
                  <a:srgbClr val="808080"/>
                </a:solidFill>
                <a:effectLst/>
                <a:latin typeface="JetBrains Mono"/>
              </a:rPr>
              <a:t># What is the confidence interval my sample of 15 golden retrievers</a:t>
            </a:r>
            <a:br>
              <a:rPr kumimoji="0" lang="en-US" altLang="en-US" sz="1300" b="0" i="1" u="none" strike="noStrike" cap="none" normalizeH="0" baseline="0" dirty="0">
                <a:ln>
                  <a:noFill/>
                </a:ln>
                <a:solidFill>
                  <a:srgbClr val="808080"/>
                </a:solidFill>
                <a:effectLst/>
                <a:latin typeface="JetBrains Mono"/>
              </a:rPr>
            </a:br>
            <a:r>
              <a:rPr kumimoji="0" lang="en-US" altLang="en-US" sz="1300" b="0" i="1" u="none" strike="noStrike" cap="none" normalizeH="0" baseline="0" dirty="0">
                <a:ln>
                  <a:noFill/>
                </a:ln>
                <a:solidFill>
                  <a:srgbClr val="808080"/>
                </a:solidFill>
                <a:effectLst/>
                <a:latin typeface="JetBrains Mono"/>
              </a:rPr>
              <a:t># with sample mean of 65.13, sample std of 2.05?</a:t>
            </a:r>
            <a:br>
              <a:rPr kumimoji="0" lang="en-US" altLang="en-US" sz="1300" b="0" i="1" u="none" strike="noStrike" cap="none" normalizeH="0" baseline="0" dirty="0">
                <a:ln>
                  <a:noFill/>
                </a:ln>
                <a:solidFill>
                  <a:srgbClr val="808080"/>
                </a:solidFill>
                <a:effectLst/>
                <a:latin typeface="JetBrains Mono"/>
              </a:rPr>
            </a:br>
            <a:r>
              <a:rPr kumimoji="0" lang="en-US" altLang="en-US" sz="1300" b="0" i="0" u="none" strike="noStrike" cap="none" normalizeH="0" baseline="0" dirty="0">
                <a:ln>
                  <a:noFill/>
                </a:ln>
                <a:solidFill>
                  <a:srgbClr val="000080"/>
                </a:solidFill>
                <a:effectLst/>
                <a:latin typeface="JetBrains Mono"/>
              </a:rPr>
              <a:t>print</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ci_small_sample</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660099"/>
                </a:solidFill>
                <a:effectLst/>
                <a:latin typeface="JetBrains Mono"/>
              </a:rPr>
              <a:t>p</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0000FF"/>
                </a:solidFill>
                <a:effectLst/>
                <a:latin typeface="JetBrains Mono"/>
              </a:rPr>
              <a:t>.95</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660099"/>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0000FF"/>
                </a:solidFill>
                <a:effectLst/>
                <a:latin typeface="JetBrains Mono"/>
              </a:rPr>
              <a:t>64.27</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660099"/>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0000FF"/>
                </a:solidFill>
                <a:effectLst/>
                <a:latin typeface="JetBrains Mono"/>
              </a:rPr>
              <a:t>2.75</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a:ln>
                  <a:noFill/>
                </a:ln>
                <a:solidFill>
                  <a:srgbClr val="660099"/>
                </a:solidFill>
                <a:effectLst/>
                <a:latin typeface="JetBrains Mono"/>
              </a:rPr>
              <a:t>n</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0000FF"/>
                </a:solidFill>
                <a:effectLst/>
                <a:latin typeface="JetBrains Mono"/>
              </a:rPr>
              <a:t>15</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1" u="none" strike="noStrike" cap="none" normalizeH="0" baseline="0" dirty="0">
                <a:ln>
                  <a:noFill/>
                </a:ln>
                <a:solidFill>
                  <a:srgbClr val="808080"/>
                </a:solidFill>
                <a:effectLst/>
                <a:latin typeface="JetBrains Mono"/>
              </a:rPr>
              <a:t># (62.74710076069723, 65.79289923930276)</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pic>
        <p:nvPicPr>
          <p:cNvPr id="4" name="Picture 3" descr="A close up of a dog&#10;&#10;Description automatically generated">
            <a:extLst>
              <a:ext uri="{FF2B5EF4-FFF2-40B4-BE49-F238E27FC236}">
                <a16:creationId xmlns:a16="http://schemas.microsoft.com/office/drawing/2014/main" id="{D614746B-4DF5-46B1-90DE-5CF35C616C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3262" y="1331371"/>
            <a:ext cx="3419007" cy="2279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04578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T-Test</a:t>
            </a:r>
          </a:p>
        </p:txBody>
      </p:sp>
    </p:spTree>
    <p:extLst>
      <p:ext uri="{BB962C8B-B14F-4D97-AF65-F5344CB8AC3E}">
        <p14:creationId xmlns:p14="http://schemas.microsoft.com/office/powerpoint/2010/main" val="2087638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261-1CF1-48C8-A348-D9A5186DC77F}"/>
              </a:ext>
            </a:extLst>
          </p:cNvPr>
          <p:cNvSpPr>
            <a:spLocks noGrp="1"/>
          </p:cNvSpPr>
          <p:nvPr>
            <p:ph type="title"/>
          </p:nvPr>
        </p:nvSpPr>
        <p:spPr/>
        <p:txBody>
          <a:bodyPr/>
          <a:lstStyle/>
          <a:p>
            <a:r>
              <a:rPr lang="en-US" dirty="0"/>
              <a:t>T-Test</a:t>
            </a:r>
          </a:p>
        </p:txBody>
      </p:sp>
      <p:sp>
        <p:nvSpPr>
          <p:cNvPr id="3" name="Content Placeholder 2">
            <a:extLst>
              <a:ext uri="{FF2B5EF4-FFF2-40B4-BE49-F238E27FC236}">
                <a16:creationId xmlns:a16="http://schemas.microsoft.com/office/drawing/2014/main" id="{A19638D6-6DD9-488A-823E-EE49D96D8142}"/>
              </a:ext>
            </a:extLst>
          </p:cNvPr>
          <p:cNvSpPr>
            <a:spLocks noGrp="1"/>
          </p:cNvSpPr>
          <p:nvPr>
            <p:ph sz="quarter" idx="10"/>
          </p:nvPr>
        </p:nvSpPr>
        <p:spPr>
          <a:xfrm>
            <a:off x="539495" y="1435608"/>
            <a:ext cx="6231845" cy="3977640"/>
          </a:xfrm>
        </p:spPr>
        <p:txBody>
          <a:bodyPr>
            <a:normAutofit fontScale="85000" lnSpcReduction="10000"/>
          </a:bodyPr>
          <a:lstStyle/>
          <a:p>
            <a:r>
              <a:rPr lang="en-US" dirty="0"/>
              <a:t>In our Z-test example, we had established large sample parameters (mean and standard deviation) we could compare our sample to. </a:t>
            </a:r>
          </a:p>
          <a:p>
            <a:r>
              <a:rPr lang="en-US" dirty="0"/>
              <a:t>But what if the sample size is too small to have a known standard deviation? </a:t>
            </a:r>
          </a:p>
          <a:p>
            <a:r>
              <a:rPr lang="en-US" b="1" dirty="0"/>
              <a:t>We can still infer some things about the population using a </a:t>
            </a:r>
            <a:r>
              <a:rPr lang="en-US" b="1" dirty="0">
                <a:solidFill>
                  <a:srgbClr val="FF0000"/>
                </a:solidFill>
              </a:rPr>
              <a:t>T-Test</a:t>
            </a:r>
            <a:r>
              <a:rPr lang="en-US" b="1" dirty="0"/>
              <a:t>, which uses a T-distribution to infer parameters about the population from a sample of 30 or less.</a:t>
            </a:r>
          </a:p>
          <a:p>
            <a:r>
              <a:rPr lang="en-US" b="1" dirty="0"/>
              <a:t>If you have more than 30 in your sample, use the Z-test. </a:t>
            </a:r>
          </a:p>
          <a:p>
            <a:endParaRPr lang="en-US" dirty="0"/>
          </a:p>
          <a:p>
            <a:endParaRPr lang="en-US" dirty="0"/>
          </a:p>
        </p:txBody>
      </p:sp>
      <p:pic>
        <p:nvPicPr>
          <p:cNvPr id="4" name="Picture 2" descr="Graph Preview">
            <a:extLst>
              <a:ext uri="{FF2B5EF4-FFF2-40B4-BE49-F238E27FC236}">
                <a16:creationId xmlns:a16="http://schemas.microsoft.com/office/drawing/2014/main" id="{8A6189A1-F055-429B-8464-08B8AD935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0834" y="1435608"/>
            <a:ext cx="4174565" cy="4174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815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261-1CF1-48C8-A348-D9A5186DC77F}"/>
              </a:ext>
            </a:extLst>
          </p:cNvPr>
          <p:cNvSpPr>
            <a:spLocks noGrp="1"/>
          </p:cNvSpPr>
          <p:nvPr>
            <p:ph type="title"/>
          </p:nvPr>
        </p:nvSpPr>
        <p:spPr/>
        <p:txBody>
          <a:bodyPr/>
          <a:lstStyle/>
          <a:p>
            <a:r>
              <a:rPr lang="en-US" dirty="0"/>
              <a:t>T-Test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9638D6-6DD9-488A-823E-EE49D96D8142}"/>
                  </a:ext>
                </a:extLst>
              </p:cNvPr>
              <p:cNvSpPr>
                <a:spLocks noGrp="1"/>
              </p:cNvSpPr>
              <p:nvPr>
                <p:ph sz="quarter" idx="10"/>
              </p:nvPr>
            </p:nvSpPr>
            <p:spPr>
              <a:xfrm>
                <a:off x="539496" y="1435607"/>
                <a:ext cx="6130245" cy="4678321"/>
              </a:xfrm>
            </p:spPr>
            <p:txBody>
              <a:bodyPr>
                <a:normAutofit fontScale="85000" lnSpcReduction="10000"/>
              </a:bodyPr>
              <a:lstStyle/>
              <a:p>
                <a:r>
                  <a:rPr lang="en-US" dirty="0"/>
                  <a:t>Past small sample studies show that golden retrievers have a weight greater than </a:t>
                </a:r>
                <a14:m>
                  <m:oMath xmlns:m="http://schemas.openxmlformats.org/officeDocument/2006/math">
                    <m:r>
                      <a:rPr lang="en-US" i="0" dirty="0" smtClean="0">
                        <a:latin typeface="Cambria Math" panose="02040503050406030204" pitchFamily="18" charset="0"/>
                      </a:rPr>
                      <m:t>6</m:t>
                    </m:r>
                    <m:r>
                      <a:rPr lang="en-US" b="0" i="0" dirty="0" smtClean="0">
                        <a:latin typeface="Cambria Math" panose="02040503050406030204" pitchFamily="18" charset="0"/>
                      </a:rPr>
                      <m:t>5.5</m:t>
                    </m:r>
                  </m:oMath>
                </a14:m>
                <a:r>
                  <a:rPr lang="en-US" dirty="0"/>
                  <a:t> and let’s say we sample 25 golden retrievers.</a:t>
                </a:r>
              </a:p>
              <a:p>
                <a:r>
                  <a:rPr lang="en-US" dirty="0"/>
                  <a:t>The sample mean is 64.7 and the sample standard deviation is 3.17.  With a confidence of 95% can we say the population mean is below 65.5? </a:t>
                </a:r>
              </a:p>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𝐻</m:t>
                          </m:r>
                        </m:e>
                        <m:sub>
                          <m:r>
                            <a:rPr lang="en-US" i="0" dirty="0">
                              <a:latin typeface="Cambria Math" panose="02040503050406030204" pitchFamily="18" charset="0"/>
                            </a:rPr>
                            <m:t>0</m:t>
                          </m:r>
                        </m:sub>
                      </m:sSub>
                      <m:r>
                        <a:rPr lang="en-US" i="0" dirty="0">
                          <a:latin typeface="Cambria Math" panose="02040503050406030204" pitchFamily="18" charset="0"/>
                        </a:rPr>
                        <m:t>:</m:t>
                      </m:r>
                      <m:r>
                        <a:rPr lang="en-US" i="1" dirty="0">
                          <a:latin typeface="Cambria Math" panose="02040503050406030204" pitchFamily="18" charset="0"/>
                        </a:rPr>
                        <m:t>𝜇</m:t>
                      </m:r>
                      <m:r>
                        <a:rPr lang="en-US" i="0" dirty="0">
                          <a:latin typeface="Cambria Math" panose="02040503050406030204" pitchFamily="18" charset="0"/>
                        </a:rPr>
                        <m:t>≥6</m:t>
                      </m:r>
                      <m:r>
                        <a:rPr lang="en-US" b="0" i="0" dirty="0" smtClean="0">
                          <a:latin typeface="Cambria Math" panose="02040503050406030204" pitchFamily="18" charset="0"/>
                        </a:rPr>
                        <m:t>5.5</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𝐻</m:t>
                          </m:r>
                        </m:e>
                        <m:sub>
                          <m:r>
                            <a:rPr lang="en-US" i="0" dirty="0">
                              <a:latin typeface="Cambria Math" panose="02040503050406030204" pitchFamily="18" charset="0"/>
                            </a:rPr>
                            <m:t>1</m:t>
                          </m:r>
                        </m:sub>
                      </m:sSub>
                      <m:r>
                        <a:rPr lang="en-US" i="0" dirty="0">
                          <a:latin typeface="Cambria Math" panose="02040503050406030204" pitchFamily="18" charset="0"/>
                        </a:rPr>
                        <m:t>:</m:t>
                      </m:r>
                      <m:r>
                        <a:rPr lang="en-US" i="1" dirty="0">
                          <a:latin typeface="Cambria Math" panose="02040503050406030204" pitchFamily="18" charset="0"/>
                        </a:rPr>
                        <m:t>𝜇</m:t>
                      </m:r>
                      <m:r>
                        <a:rPr lang="en-US" i="0" dirty="0">
                          <a:latin typeface="Cambria Math" panose="02040503050406030204" pitchFamily="18" charset="0"/>
                        </a:rPr>
                        <m:t>&lt;6</m:t>
                      </m:r>
                      <m:r>
                        <a:rPr lang="en-US" b="0" i="0" dirty="0" smtClean="0">
                          <a:latin typeface="Cambria Math" panose="02040503050406030204" pitchFamily="18" charset="0"/>
                        </a:rPr>
                        <m:t>5.5</m:t>
                      </m:r>
                    </m:oMath>
                  </m:oMathPara>
                </a14:m>
                <a:endParaRPr lang="en-US" dirty="0"/>
              </a:p>
              <a:p>
                <a:r>
                  <a:rPr lang="en-US" dirty="0"/>
                  <a:t>This is what the </a:t>
                </a:r>
                <a:r>
                  <a:rPr lang="en-US" b="1" dirty="0">
                    <a:solidFill>
                      <a:srgbClr val="FF0000"/>
                    </a:solidFill>
                  </a:rPr>
                  <a:t>T-test</a:t>
                </a:r>
                <a:r>
                  <a:rPr lang="en-US" dirty="0"/>
                  <a:t> is for: inferring where a population parameter lies with a certain confidence with only a small sample. </a:t>
                </a:r>
              </a:p>
            </p:txBody>
          </p:sp>
        </mc:Choice>
        <mc:Fallback xmlns="">
          <p:sp>
            <p:nvSpPr>
              <p:cNvPr id="3" name="Content Placeholder 2">
                <a:extLst>
                  <a:ext uri="{FF2B5EF4-FFF2-40B4-BE49-F238E27FC236}">
                    <a16:creationId xmlns:a16="http://schemas.microsoft.com/office/drawing/2014/main" id="{A19638D6-6DD9-488A-823E-EE49D96D8142}"/>
                  </a:ext>
                </a:extLst>
              </p:cNvPr>
              <p:cNvSpPr>
                <a:spLocks noGrp="1" noRot="1" noChangeAspect="1" noMove="1" noResize="1" noEditPoints="1" noAdjustHandles="1" noChangeArrowheads="1" noChangeShapeType="1" noTextEdit="1"/>
              </p:cNvSpPr>
              <p:nvPr>
                <p:ph sz="quarter" idx="10"/>
              </p:nvPr>
            </p:nvSpPr>
            <p:spPr>
              <a:xfrm>
                <a:off x="539496" y="1435607"/>
                <a:ext cx="6130245" cy="4678321"/>
              </a:xfrm>
              <a:blipFill>
                <a:blip r:embed="rId3"/>
                <a:stretch>
                  <a:fillRect l="-398"/>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844746D0-A873-486A-A186-3E627F9E7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280834" y="1435608"/>
            <a:ext cx="4174565" cy="417456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Puppy 2 with solid fill">
            <a:extLst>
              <a:ext uri="{FF2B5EF4-FFF2-40B4-BE49-F238E27FC236}">
                <a16:creationId xmlns:a16="http://schemas.microsoft.com/office/drawing/2014/main" id="{63ACA313-C9A8-47A5-A71E-BE28C6C9AC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5718" y="2667000"/>
            <a:ext cx="914400" cy="914400"/>
          </a:xfrm>
          <a:prstGeom prst="rect">
            <a:avLst/>
          </a:prstGeom>
        </p:spPr>
      </p:pic>
    </p:spTree>
    <p:extLst>
      <p:ext uri="{BB962C8B-B14F-4D97-AF65-F5344CB8AC3E}">
        <p14:creationId xmlns:p14="http://schemas.microsoft.com/office/powerpoint/2010/main" val="4183759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2845-ACCA-4F8D-A718-5ECB74DAEDFA}"/>
              </a:ext>
            </a:extLst>
          </p:cNvPr>
          <p:cNvSpPr>
            <a:spLocks noGrp="1"/>
          </p:cNvSpPr>
          <p:nvPr>
            <p:ph type="title"/>
          </p:nvPr>
        </p:nvSpPr>
        <p:spPr/>
        <p:txBody>
          <a:bodyPr/>
          <a:lstStyle/>
          <a:p>
            <a:r>
              <a:rPr lang="en-US"/>
              <a:t>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81B0E7-0143-4B1A-9630-2F30858F058F}"/>
                  </a:ext>
                </a:extLst>
              </p:cNvPr>
              <p:cNvSpPr>
                <a:spLocks noGrp="1"/>
              </p:cNvSpPr>
              <p:nvPr>
                <p:ph sz="quarter" idx="10"/>
              </p:nvPr>
            </p:nvSpPr>
            <p:spPr>
              <a:xfrm>
                <a:off x="539496" y="1346663"/>
                <a:ext cx="6953042" cy="5397730"/>
              </a:xfrm>
            </p:spPr>
            <p:txBody>
              <a:bodyPr>
                <a:normAutofit/>
              </a:bodyPr>
              <a:lstStyle/>
              <a:p>
                <a:pPr>
                  <a:lnSpc>
                    <a:spcPct val="120000"/>
                  </a:lnSpc>
                </a:pPr>
                <a:r>
                  <a:rPr lang="en-US" b="1" dirty="0"/>
                  <a:t>The </a:t>
                </a:r>
                <a:r>
                  <a:rPr lang="en-US" b="1" dirty="0">
                    <a:solidFill>
                      <a:srgbClr val="FF0000"/>
                    </a:solidFill>
                  </a:rPr>
                  <a:t>mean </a:t>
                </a:r>
                <a:r>
                  <a:rPr lang="en-US" b="1" dirty="0">
                    <a:solidFill>
                      <a:schemeClr val="tx1"/>
                    </a:solidFill>
                  </a:rPr>
                  <a:t>is the average of a set of values, or the sum of values divided by the number of values.  </a:t>
                </a:r>
              </a:p>
              <a:p>
                <a:pPr>
                  <a:lnSpc>
                    <a:spcPct val="120000"/>
                  </a:lnSpc>
                </a:pPr>
                <a:r>
                  <a:rPr lang="en-US" dirty="0">
                    <a:solidFill>
                      <a:schemeClr val="tx1"/>
                    </a:solidFill>
                  </a:rPr>
                  <a:t>For a sample where </a:t>
                </a:r>
                <a14:m>
                  <m:oMath xmlns:m="http://schemas.openxmlformats.org/officeDocument/2006/math">
                    <m:r>
                      <a:rPr lang="en-US" i="1" dirty="0">
                        <a:solidFill>
                          <a:schemeClr val="tx1"/>
                        </a:solidFill>
                        <a:latin typeface="Cambria Math" panose="02040503050406030204" pitchFamily="18" charset="0"/>
                      </a:rPr>
                      <m:t>𝑛</m:t>
                    </m:r>
                    <m:r>
                      <a:rPr lang="en-US" i="1" dirty="0">
                        <a:solidFill>
                          <a:schemeClr val="tx1"/>
                        </a:solidFill>
                        <a:latin typeface="Cambria Math" panose="02040503050406030204" pitchFamily="18" charset="0"/>
                      </a:rPr>
                      <m:t> </m:t>
                    </m:r>
                  </m:oMath>
                </a14:m>
                <a:r>
                  <a:rPr lang="en-US" dirty="0">
                    <a:solidFill>
                      <a:schemeClr val="tx1"/>
                    </a:solidFill>
                  </a:rPr>
                  <a:t>is the number of sample values, we define mean </a:t>
                </a:r>
                <a14:m>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 </m:t>
                    </m:r>
                  </m:oMath>
                </a14:m>
                <a:r>
                  <a:rPr lang="en-US" dirty="0">
                    <a:solidFill>
                      <a:schemeClr val="tx1"/>
                    </a:solidFill>
                  </a:rPr>
                  <a:t>as:</a:t>
                </a:r>
              </a:p>
              <a:p>
                <a:pPr algn="ctr">
                  <a:lnSpc>
                    <a:spcPct val="120000"/>
                  </a:lnSpc>
                </a:pPr>
                <a14:m>
                  <m:oMath xmlns:m="http://schemas.openxmlformats.org/officeDocument/2006/math">
                    <m:acc>
                      <m:accPr>
                        <m:chr m:val="̅"/>
                        <m:ctrlPr>
                          <a:rPr lang="en-US" sz="1900" i="1" dirty="0" smtClean="0">
                            <a:solidFill>
                              <a:schemeClr val="tx1"/>
                            </a:solidFill>
                            <a:latin typeface="Cambria Math" panose="02040503050406030204" pitchFamily="18" charset="0"/>
                          </a:rPr>
                        </m:ctrlPr>
                      </m:accPr>
                      <m:e>
                        <m:r>
                          <a:rPr lang="en-US" sz="1900" i="1" dirty="0">
                            <a:solidFill>
                              <a:schemeClr val="tx1"/>
                            </a:solidFill>
                            <a:latin typeface="Cambria Math" panose="02040503050406030204" pitchFamily="18" charset="0"/>
                          </a:rPr>
                          <m:t>𝑥</m:t>
                        </m:r>
                      </m:e>
                    </m:acc>
                    <m:r>
                      <a:rPr lang="en-US" sz="1900" i="0" dirty="0">
                        <a:solidFill>
                          <a:schemeClr val="tx1"/>
                        </a:solidFill>
                        <a:latin typeface="Cambria Math" panose="02040503050406030204" pitchFamily="18" charset="0"/>
                      </a:rPr>
                      <m:t>=</m:t>
                    </m:r>
                    <m:f>
                      <m:fPr>
                        <m:ctrlPr>
                          <a:rPr lang="en-US" sz="1900" i="1" dirty="0">
                            <a:solidFill>
                              <a:schemeClr val="tx1"/>
                            </a:solidFill>
                            <a:latin typeface="Cambria Math" panose="02040503050406030204" pitchFamily="18" charset="0"/>
                          </a:rPr>
                        </m:ctrlPr>
                      </m:fPr>
                      <m:num>
                        <m:sSub>
                          <m:sSubPr>
                            <m:ctrlPr>
                              <a:rPr lang="en-US" sz="1900" i="1" dirty="0">
                                <a:solidFill>
                                  <a:schemeClr val="tx1"/>
                                </a:solidFill>
                                <a:latin typeface="Cambria Math" panose="02040503050406030204" pitchFamily="18" charset="0"/>
                              </a:rPr>
                            </m:ctrlPr>
                          </m:sSubPr>
                          <m:e>
                            <m:r>
                              <a:rPr lang="en-US" sz="1900" i="1" dirty="0">
                                <a:solidFill>
                                  <a:schemeClr val="tx1"/>
                                </a:solidFill>
                                <a:latin typeface="Cambria Math" panose="02040503050406030204" pitchFamily="18" charset="0"/>
                              </a:rPr>
                              <m:t>𝑥</m:t>
                            </m:r>
                          </m:e>
                          <m:sub>
                            <m:r>
                              <a:rPr lang="en-US" sz="1900" i="0" dirty="0">
                                <a:solidFill>
                                  <a:schemeClr val="tx1"/>
                                </a:solidFill>
                                <a:latin typeface="Cambria Math" panose="02040503050406030204" pitchFamily="18" charset="0"/>
                              </a:rPr>
                              <m:t>1</m:t>
                            </m:r>
                          </m:sub>
                        </m:sSub>
                        <m:r>
                          <a:rPr lang="en-US" sz="1900" i="0" dirty="0">
                            <a:solidFill>
                              <a:schemeClr val="tx1"/>
                            </a:solidFill>
                            <a:latin typeface="Cambria Math" panose="02040503050406030204" pitchFamily="18" charset="0"/>
                          </a:rPr>
                          <m:t>+</m:t>
                        </m:r>
                        <m:sSub>
                          <m:sSubPr>
                            <m:ctrlPr>
                              <a:rPr lang="en-US" sz="1900" i="1" dirty="0">
                                <a:solidFill>
                                  <a:schemeClr val="tx1"/>
                                </a:solidFill>
                                <a:latin typeface="Cambria Math" panose="02040503050406030204" pitchFamily="18" charset="0"/>
                              </a:rPr>
                            </m:ctrlPr>
                          </m:sSubPr>
                          <m:e>
                            <m:r>
                              <a:rPr lang="en-US" sz="1900" i="1" dirty="0">
                                <a:solidFill>
                                  <a:schemeClr val="tx1"/>
                                </a:solidFill>
                                <a:latin typeface="Cambria Math" panose="02040503050406030204" pitchFamily="18" charset="0"/>
                              </a:rPr>
                              <m:t>𝑥</m:t>
                            </m:r>
                          </m:e>
                          <m:sub>
                            <m:r>
                              <a:rPr lang="en-US" sz="1900" i="0" dirty="0">
                                <a:solidFill>
                                  <a:schemeClr val="tx1"/>
                                </a:solidFill>
                                <a:latin typeface="Cambria Math" panose="02040503050406030204" pitchFamily="18" charset="0"/>
                              </a:rPr>
                              <m:t>2</m:t>
                            </m:r>
                          </m:sub>
                        </m:sSub>
                        <m:r>
                          <a:rPr lang="en-US" sz="1900" i="0" dirty="0">
                            <a:solidFill>
                              <a:schemeClr val="tx1"/>
                            </a:solidFill>
                            <a:latin typeface="Cambria Math" panose="02040503050406030204" pitchFamily="18" charset="0"/>
                          </a:rPr>
                          <m:t>+</m:t>
                        </m:r>
                        <m:sSub>
                          <m:sSubPr>
                            <m:ctrlPr>
                              <a:rPr lang="en-US" sz="1900" i="1" dirty="0">
                                <a:solidFill>
                                  <a:schemeClr val="tx1"/>
                                </a:solidFill>
                                <a:latin typeface="Cambria Math" panose="02040503050406030204" pitchFamily="18" charset="0"/>
                              </a:rPr>
                            </m:ctrlPr>
                          </m:sSubPr>
                          <m:e>
                            <m:r>
                              <a:rPr lang="en-US" sz="1900" i="1" dirty="0">
                                <a:solidFill>
                                  <a:schemeClr val="tx1"/>
                                </a:solidFill>
                                <a:latin typeface="Cambria Math" panose="02040503050406030204" pitchFamily="18" charset="0"/>
                              </a:rPr>
                              <m:t>𝑥</m:t>
                            </m:r>
                          </m:e>
                          <m:sub>
                            <m:r>
                              <a:rPr lang="en-US" sz="1900" i="0" dirty="0">
                                <a:solidFill>
                                  <a:schemeClr val="tx1"/>
                                </a:solidFill>
                                <a:latin typeface="Cambria Math" panose="02040503050406030204" pitchFamily="18" charset="0"/>
                              </a:rPr>
                              <m:t>3</m:t>
                            </m:r>
                          </m:sub>
                        </m:sSub>
                        <m:r>
                          <a:rPr lang="en-US" sz="1900" i="0" dirty="0">
                            <a:solidFill>
                              <a:schemeClr val="tx1"/>
                            </a:solidFill>
                            <a:latin typeface="Cambria Math" panose="02040503050406030204" pitchFamily="18" charset="0"/>
                          </a:rPr>
                          <m:t>+…+</m:t>
                        </m:r>
                        <m:sSub>
                          <m:sSubPr>
                            <m:ctrlPr>
                              <a:rPr lang="en-US" sz="1900" i="1" dirty="0">
                                <a:solidFill>
                                  <a:schemeClr val="tx1"/>
                                </a:solidFill>
                                <a:latin typeface="Cambria Math" panose="02040503050406030204" pitchFamily="18" charset="0"/>
                              </a:rPr>
                            </m:ctrlPr>
                          </m:sSubPr>
                          <m:e>
                            <m:r>
                              <a:rPr lang="en-US" sz="1900" i="1" dirty="0">
                                <a:solidFill>
                                  <a:schemeClr val="tx1"/>
                                </a:solidFill>
                                <a:latin typeface="Cambria Math" panose="02040503050406030204" pitchFamily="18" charset="0"/>
                              </a:rPr>
                              <m:t>𝑥</m:t>
                            </m:r>
                          </m:e>
                          <m:sub>
                            <m:r>
                              <a:rPr lang="en-US" sz="1900" i="1" dirty="0">
                                <a:solidFill>
                                  <a:schemeClr val="tx1"/>
                                </a:solidFill>
                                <a:latin typeface="Cambria Math" panose="02040503050406030204" pitchFamily="18" charset="0"/>
                              </a:rPr>
                              <m:t>𝑛</m:t>
                            </m:r>
                          </m:sub>
                        </m:sSub>
                      </m:num>
                      <m:den>
                        <m:r>
                          <a:rPr lang="en-US" sz="1900" i="1" dirty="0">
                            <a:solidFill>
                              <a:schemeClr val="tx1"/>
                            </a:solidFill>
                            <a:latin typeface="Cambria Math" panose="02040503050406030204" pitchFamily="18" charset="0"/>
                          </a:rPr>
                          <m:t>𝑛</m:t>
                        </m:r>
                      </m:den>
                    </m:f>
                  </m:oMath>
                </a14:m>
                <a:r>
                  <a:rPr lang="en-US" sz="1900" dirty="0">
                    <a:solidFill>
                      <a:schemeClr val="tx1"/>
                    </a:solidFill>
                  </a:rPr>
                  <a:t>   = </a:t>
                </a:r>
                <a14:m>
                  <m:oMath xmlns:m="http://schemas.openxmlformats.org/officeDocument/2006/math">
                    <m:f>
                      <m:fPr>
                        <m:ctrlPr>
                          <a:rPr lang="en-US" sz="1900" i="1" dirty="0" smtClean="0">
                            <a:solidFill>
                              <a:schemeClr val="tx1"/>
                            </a:solidFill>
                            <a:latin typeface="Cambria Math" panose="02040503050406030204" pitchFamily="18" charset="0"/>
                          </a:rPr>
                        </m:ctrlPr>
                      </m:fPr>
                      <m:num>
                        <m:nary>
                          <m:naryPr>
                            <m:chr m:val="∑"/>
                            <m:grow m:val="on"/>
                            <m:subHide m:val="on"/>
                            <m:supHide m:val="on"/>
                            <m:ctrlPr>
                              <a:rPr lang="en-US" sz="1900" i="1" dirty="0" smtClean="0">
                                <a:solidFill>
                                  <a:schemeClr val="tx1"/>
                                </a:solidFill>
                                <a:latin typeface="Cambria Math" panose="02040503050406030204" pitchFamily="18" charset="0"/>
                              </a:rPr>
                            </m:ctrlPr>
                          </m:naryPr>
                          <m:sub/>
                          <m:sup/>
                          <m:e>
                            <m:sSub>
                              <m:sSubPr>
                                <m:ctrlPr>
                                  <a:rPr lang="en-US" sz="1900" i="1" dirty="0" smtClean="0">
                                    <a:solidFill>
                                      <a:schemeClr val="tx1"/>
                                    </a:solidFill>
                                    <a:latin typeface="Cambria Math" panose="02040503050406030204" pitchFamily="18" charset="0"/>
                                  </a:rPr>
                                </m:ctrlPr>
                              </m:sSubPr>
                              <m:e>
                                <m:r>
                                  <a:rPr lang="en-US" sz="1900" i="1" dirty="0" smtClean="0">
                                    <a:solidFill>
                                      <a:schemeClr val="tx1"/>
                                    </a:solidFill>
                                    <a:latin typeface="Cambria Math" panose="02040503050406030204" pitchFamily="18" charset="0"/>
                                  </a:rPr>
                                  <m:t>𝑥</m:t>
                                </m:r>
                              </m:e>
                              <m:sub>
                                <m:r>
                                  <a:rPr lang="en-US" sz="1900" i="1" dirty="0" smtClean="0">
                                    <a:solidFill>
                                      <a:schemeClr val="tx1"/>
                                    </a:solidFill>
                                    <a:latin typeface="Cambria Math" panose="02040503050406030204" pitchFamily="18" charset="0"/>
                                  </a:rPr>
                                  <m:t>𝑖</m:t>
                                </m:r>
                              </m:sub>
                            </m:sSub>
                          </m:e>
                        </m:nary>
                      </m:num>
                      <m:den>
                        <m:r>
                          <a:rPr lang="en-US" sz="1900" i="1" dirty="0" smtClean="0">
                            <a:solidFill>
                              <a:schemeClr val="tx1"/>
                            </a:solidFill>
                            <a:latin typeface="Cambria Math" panose="02040503050406030204" pitchFamily="18" charset="0"/>
                          </a:rPr>
                          <m:t>𝑛</m:t>
                        </m:r>
                      </m:den>
                    </m:f>
                  </m:oMath>
                </a14:m>
                <a:r>
                  <a:rPr lang="en-US" sz="1900" dirty="0">
                    <a:solidFill>
                      <a:schemeClr val="tx1"/>
                    </a:solidFill>
                  </a:rPr>
                  <a:t> </a:t>
                </a:r>
              </a:p>
              <a:p>
                <a:pPr>
                  <a:lnSpc>
                    <a:spcPct val="120000"/>
                  </a:lnSpc>
                </a:pPr>
                <a:r>
                  <a:rPr lang="en-US" dirty="0">
                    <a:solidFill>
                      <a:schemeClr val="tx1"/>
                    </a:solidFill>
                  </a:rPr>
                  <a:t>For a population where </a:t>
                </a:r>
                <a14:m>
                  <m:oMath xmlns:m="http://schemas.openxmlformats.org/officeDocument/2006/math">
                    <m:r>
                      <a:rPr lang="en-US" i="1">
                        <a:latin typeface="Cambria Math" panose="02040503050406030204" pitchFamily="18" charset="0"/>
                      </a:rPr>
                      <m:t>𝑁</m:t>
                    </m:r>
                    <m:r>
                      <a:rPr lang="en-US" i="1" dirty="0">
                        <a:solidFill>
                          <a:schemeClr val="tx1"/>
                        </a:solidFill>
                        <a:latin typeface="Cambria Math" panose="02040503050406030204" pitchFamily="18" charset="0"/>
                      </a:rPr>
                      <m:t> </m:t>
                    </m:r>
                  </m:oMath>
                </a14:m>
                <a:r>
                  <a:rPr lang="en-US" dirty="0">
                    <a:solidFill>
                      <a:schemeClr val="tx1"/>
                    </a:solidFill>
                  </a:rPr>
                  <a:t>is the population count, we define mean </a:t>
                </a:r>
                <a14:m>
                  <m:oMath xmlns:m="http://schemas.openxmlformats.org/officeDocument/2006/math">
                    <m:r>
                      <a:rPr lang="en-US" i="1" smtClean="0">
                        <a:latin typeface="Cambria Math" panose="02040503050406030204" pitchFamily="18" charset="0"/>
                      </a:rPr>
                      <m:t>𝜇</m:t>
                    </m:r>
                    <m:r>
                      <a:rPr lang="en-US" i="1" smtClean="0">
                        <a:latin typeface="Cambria Math" panose="02040503050406030204" pitchFamily="18" charset="0"/>
                      </a:rPr>
                      <m:t> </m:t>
                    </m:r>
                  </m:oMath>
                </a14:m>
                <a:r>
                  <a:rPr lang="en-US" dirty="0">
                    <a:solidFill>
                      <a:schemeClr val="tx1"/>
                    </a:solidFill>
                  </a:rPr>
                  <a:t>as: </a:t>
                </a:r>
              </a:p>
              <a:p>
                <a:pPr algn="ctr">
                  <a:lnSpc>
                    <a:spcPct val="120000"/>
                  </a:lnSpc>
                </a:pPr>
                <a14:m>
                  <m:oMath xmlns:m="http://schemas.openxmlformats.org/officeDocument/2006/math">
                    <m:r>
                      <a:rPr lang="en-US" i="1" smtClean="0">
                        <a:latin typeface="Cambria Math" panose="02040503050406030204" pitchFamily="18" charset="0"/>
                      </a:rPr>
                      <m:t>𝜇</m:t>
                    </m:r>
                    <m:r>
                      <a:rPr lang="en-US" i="1" smtClean="0">
                        <a:latin typeface="Cambria Math" panose="02040503050406030204" pitchFamily="18" charset="0"/>
                      </a:rPr>
                      <m:t>=</m:t>
                    </m:r>
                    <m:f>
                      <m:fPr>
                        <m:ctrlPr>
                          <a:rPr lang="en-US" i="1" smtClean="0">
                            <a:solidFill>
                              <a:srgbClr val="836967"/>
                            </a:solidFill>
                            <a:latin typeface="Cambria Math" panose="02040503050406030204" pitchFamily="18" charset="0"/>
                          </a:rPr>
                        </m:ctrlPr>
                      </m:fPr>
                      <m:num>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2</m:t>
                            </m:r>
                          </m:sub>
                        </m:sSub>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3</m:t>
                            </m:r>
                          </m:sub>
                        </m:sSub>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𝑛</m:t>
                            </m:r>
                          </m:sub>
                        </m:sSub>
                      </m:num>
                      <m:den>
                        <m:r>
                          <a:rPr lang="en-US" i="1" smtClean="0">
                            <a:latin typeface="Cambria Math" panose="02040503050406030204" pitchFamily="18" charset="0"/>
                          </a:rPr>
                          <m:t>𝑁</m:t>
                        </m:r>
                      </m:den>
                    </m:f>
                  </m:oMath>
                </a14:m>
                <a:r>
                  <a:rPr lang="en-US" dirty="0">
                    <a:solidFill>
                      <a:schemeClr val="tx1"/>
                    </a:solidFill>
                  </a:rPr>
                  <a:t>    =</a:t>
                </a:r>
                <a14:m>
                  <m:oMath xmlns:m="http://schemas.openxmlformats.org/officeDocument/2006/math">
                    <m:r>
                      <a:rPr lang="en-US" b="0" i="0" dirty="0" smtClean="0">
                        <a:solidFill>
                          <a:schemeClr val="tx1"/>
                        </a:solidFill>
                        <a:latin typeface="Cambria Math" panose="02040503050406030204" pitchFamily="18" charset="0"/>
                      </a:rPr>
                      <m:t> </m:t>
                    </m:r>
                    <m:f>
                      <m:fPr>
                        <m:ctrlPr>
                          <a:rPr lang="en-US" i="1" dirty="0">
                            <a:solidFill>
                              <a:schemeClr val="tx1"/>
                            </a:solidFill>
                            <a:latin typeface="Cambria Math" panose="02040503050406030204" pitchFamily="18" charset="0"/>
                          </a:rPr>
                        </m:ctrlPr>
                      </m:fPr>
                      <m:num>
                        <m:nary>
                          <m:naryPr>
                            <m:chr m:val="∑"/>
                            <m:grow m:val="on"/>
                            <m:subHide m:val="on"/>
                            <m:supHide m:val="on"/>
                            <m:ctrlPr>
                              <a:rPr lang="en-US" i="1" dirty="0">
                                <a:solidFill>
                                  <a:schemeClr val="tx1"/>
                                </a:solidFill>
                                <a:latin typeface="Cambria Math" panose="02040503050406030204" pitchFamily="18" charset="0"/>
                              </a:rPr>
                            </m:ctrlPr>
                          </m:naryPr>
                          <m:sub/>
                          <m:sup/>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i="1" dirty="0">
                                    <a:solidFill>
                                      <a:schemeClr val="tx1"/>
                                    </a:solidFill>
                                    <a:latin typeface="Cambria Math" panose="02040503050406030204" pitchFamily="18" charset="0"/>
                                  </a:rPr>
                                  <m:t>𝑖</m:t>
                                </m:r>
                              </m:sub>
                            </m:sSub>
                          </m:e>
                        </m:nary>
                      </m:num>
                      <m:den>
                        <m:r>
                          <a:rPr lang="en-US" i="1">
                            <a:latin typeface="Cambria Math" panose="02040503050406030204" pitchFamily="18" charset="0"/>
                          </a:rPr>
                          <m:t>𝑁</m:t>
                        </m:r>
                      </m:den>
                    </m:f>
                  </m:oMath>
                </a14:m>
                <a:r>
                  <a:rPr lang="en-US" dirty="0">
                    <a:solidFill>
                      <a:schemeClr val="tx1"/>
                    </a:solidFill>
                  </a:rPr>
                  <a:t> </a:t>
                </a:r>
              </a:p>
              <a:p>
                <a:pPr>
                  <a:lnSpc>
                    <a:spcPct val="120000"/>
                  </a:lnSpc>
                </a:pPr>
                <a:r>
                  <a:rPr lang="en-US" b="1" dirty="0">
                    <a:solidFill>
                      <a:schemeClr val="tx1"/>
                    </a:solidFill>
                  </a:rPr>
                  <a:t>The mean is useful because it shows where the “center of gravity” exists at the center of the values. </a:t>
                </a:r>
              </a:p>
            </p:txBody>
          </p:sp>
        </mc:Choice>
        <mc:Fallback xmlns="">
          <p:sp>
            <p:nvSpPr>
              <p:cNvPr id="3" name="Content Placeholder 2">
                <a:extLst>
                  <a:ext uri="{FF2B5EF4-FFF2-40B4-BE49-F238E27FC236}">
                    <a16:creationId xmlns:a16="http://schemas.microsoft.com/office/drawing/2014/main" id="{D381B0E7-0143-4B1A-9630-2F30858F058F}"/>
                  </a:ext>
                </a:extLst>
              </p:cNvPr>
              <p:cNvSpPr>
                <a:spLocks noGrp="1" noRot="1" noChangeAspect="1" noMove="1" noResize="1" noEditPoints="1" noAdjustHandles="1" noChangeArrowheads="1" noChangeShapeType="1" noTextEdit="1"/>
              </p:cNvSpPr>
              <p:nvPr>
                <p:ph sz="quarter" idx="10"/>
              </p:nvPr>
            </p:nvSpPr>
            <p:spPr>
              <a:xfrm>
                <a:off x="539496" y="1346663"/>
                <a:ext cx="6953042" cy="5397730"/>
              </a:xfrm>
              <a:blipFill>
                <a:blip r:embed="rId2"/>
                <a:stretch>
                  <a:fillRect l="-789" t="-113" r="-8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E5B402F-DE56-495D-A222-CF73D29CE2F0}"/>
              </a:ext>
            </a:extLst>
          </p:cNvPr>
          <p:cNvSpPr txBox="1"/>
          <p:nvPr/>
        </p:nvSpPr>
        <p:spPr>
          <a:xfrm>
            <a:off x="7693173" y="5405429"/>
            <a:ext cx="3866248" cy="831273"/>
          </a:xfrm>
          <a:prstGeom prst="rect">
            <a:avLst/>
          </a:prstGeom>
        </p:spPr>
        <p:txBody>
          <a:bodyPr vert="horz" wrap="square" lIns="91440" tIns="45720" rIns="91440" bIns="45720" rtlCol="0">
            <a:normAutofit/>
          </a:bodyPr>
          <a:lstStyle/>
          <a:p>
            <a:pPr algn="l">
              <a:spcAft>
                <a:spcPts val="2000"/>
              </a:spcAft>
            </a:pPr>
            <a:r>
              <a:rPr lang="en-US" sz="1600" i="1">
                <a:solidFill>
                  <a:prstClr val="black">
                    <a:lumMod val="75000"/>
                    <a:lumOff val="25000"/>
                  </a:prstClr>
                </a:solidFill>
                <a:latin typeface="Segoe UI" panose="020B0502040204020203" pitchFamily="34" charset="0"/>
                <a:cs typeface="Segoe UI" panose="020B0502040204020203" pitchFamily="34" charset="0"/>
              </a:rPr>
              <a:t>Calculating the mean in Python for 7 randomly sampled individuals for the number of pets they own. </a:t>
            </a:r>
          </a:p>
        </p:txBody>
      </p:sp>
      <p:sp>
        <p:nvSpPr>
          <p:cNvPr id="7" name="Rectangle 3">
            <a:extLst>
              <a:ext uri="{FF2B5EF4-FFF2-40B4-BE49-F238E27FC236}">
                <a16:creationId xmlns:a16="http://schemas.microsoft.com/office/drawing/2014/main" id="{D58015B3-AE3D-4F45-AB1A-0DAAB567DAEC}"/>
              </a:ext>
            </a:extLst>
          </p:cNvPr>
          <p:cNvSpPr>
            <a:spLocks noChangeArrowheads="1"/>
          </p:cNvSpPr>
          <p:nvPr/>
        </p:nvSpPr>
        <p:spPr bwMode="auto">
          <a:xfrm>
            <a:off x="7693173" y="3543655"/>
            <a:ext cx="3866248"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808080"/>
                </a:solidFill>
                <a:effectLst/>
                <a:latin typeface="JetBrains Mono"/>
              </a:rPr>
              <a:t># Number of pets each person owns</a:t>
            </a:r>
            <a:br>
              <a:rPr kumimoji="0" lang="en-US" altLang="en-US" b="0" i="1" u="none" strike="noStrike" cap="none" normalizeH="0" baseline="0" dirty="0">
                <a:ln>
                  <a:noFill/>
                </a:ln>
                <a:solidFill>
                  <a:srgbClr val="808080"/>
                </a:solidFill>
                <a:effectLst/>
                <a:latin typeface="JetBrains Mono"/>
              </a:rPr>
            </a:br>
            <a:r>
              <a:rPr kumimoji="0" lang="en-US" altLang="en-US" b="0" i="0" u="none" strike="noStrike" cap="none" normalizeH="0" baseline="0" dirty="0">
                <a:ln>
                  <a:noFill/>
                </a:ln>
                <a:solidFill>
                  <a:srgbClr val="000000"/>
                </a:solidFill>
                <a:effectLst/>
                <a:latin typeface="JetBrains Mono"/>
              </a:rPr>
              <a:t>sample = [</a:t>
            </a:r>
            <a:r>
              <a:rPr kumimoji="0" lang="en-US" altLang="en-US" b="0" i="0" u="none" strike="noStrike" cap="none" normalizeH="0" baseline="0" dirty="0">
                <a:ln>
                  <a:noFill/>
                </a:ln>
                <a:solidFill>
                  <a:srgbClr val="0000FF"/>
                </a:solidFill>
                <a:effectLst/>
                <a:latin typeface="JetBrains Mono"/>
              </a:rPr>
              <a:t>1</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3</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2</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5</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7</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0</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2</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3</a:t>
            </a:r>
            <a:r>
              <a:rPr kumimoji="0" lang="en-US" altLang="en-US" b="0" i="0" u="none" strike="noStrike" cap="none" normalizeH="0" baseline="0" dirty="0">
                <a:ln>
                  <a:noFill/>
                </a:ln>
                <a:solidFill>
                  <a:srgbClr val="000000"/>
                </a:solidFill>
                <a:effectLst/>
                <a:latin typeface="JetBrains Mono"/>
              </a:rPr>
              <a:t>]</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00"/>
                </a:solidFill>
                <a:effectLst/>
                <a:latin typeface="JetBrains Mono"/>
              </a:rPr>
              <a:t>mean = </a:t>
            </a:r>
            <a:r>
              <a:rPr kumimoji="0" lang="en-US" altLang="en-US" b="0" i="0" u="none" strike="noStrike" cap="none" normalizeH="0" baseline="0" dirty="0">
                <a:ln>
                  <a:noFill/>
                </a:ln>
                <a:solidFill>
                  <a:srgbClr val="000080"/>
                </a:solidFill>
                <a:effectLst/>
                <a:latin typeface="JetBrains Mono"/>
              </a:rPr>
              <a:t>sum</a:t>
            </a:r>
            <a:r>
              <a:rPr kumimoji="0" lang="en-US" altLang="en-US" b="0" i="0" u="none" strike="noStrike" cap="none" normalizeH="0" baseline="0" dirty="0">
                <a:ln>
                  <a:noFill/>
                </a:ln>
                <a:solidFill>
                  <a:srgbClr val="000000"/>
                </a:solidFill>
                <a:effectLst/>
                <a:latin typeface="JetBrains Mono"/>
              </a:rPr>
              <a:t>(sample) / </a:t>
            </a:r>
            <a:r>
              <a:rPr kumimoji="0" lang="en-US" altLang="en-US" b="0" i="0" u="none" strike="noStrike" cap="none" normalizeH="0" baseline="0" dirty="0" err="1">
                <a:ln>
                  <a:noFill/>
                </a:ln>
                <a:solidFill>
                  <a:srgbClr val="000080"/>
                </a:solidFill>
                <a:effectLst/>
                <a:latin typeface="JetBrains Mono"/>
              </a:rPr>
              <a:t>len</a:t>
            </a:r>
            <a:r>
              <a:rPr kumimoji="0" lang="en-US" altLang="en-US" b="0" i="0" u="none" strike="noStrike" cap="none" normalizeH="0" baseline="0" dirty="0">
                <a:ln>
                  <a:noFill/>
                </a:ln>
                <a:solidFill>
                  <a:srgbClr val="000000"/>
                </a:solidFill>
                <a:effectLst/>
                <a:latin typeface="JetBrains Mono"/>
              </a:rPr>
              <a:t>(sample)</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00000"/>
                </a:solidFill>
                <a:effectLst/>
                <a:latin typeface="JetBrains Mono"/>
              </a:rPr>
              <a:t>(mean) </a:t>
            </a:r>
            <a:r>
              <a:rPr kumimoji="0" lang="en-US" altLang="en-US" b="0" i="1" u="none" strike="noStrike" cap="none" normalizeH="0" baseline="0" dirty="0">
                <a:ln>
                  <a:noFill/>
                </a:ln>
                <a:solidFill>
                  <a:srgbClr val="808080"/>
                </a:solidFill>
                <a:effectLst/>
                <a:latin typeface="JetBrains Mono"/>
              </a:rPr>
              <a:t># prints 2.875</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2052" name="Picture 4" descr="Black And White Short Coated Dogs ">
            <a:extLst>
              <a:ext uri="{FF2B5EF4-FFF2-40B4-BE49-F238E27FC236}">
                <a16:creationId xmlns:a16="http://schemas.microsoft.com/office/drawing/2014/main" id="{147CDCD3-4F69-4721-9A3E-1C6342E0B0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6" t="12615" r="-348" b="19636"/>
          <a:stretch/>
        </p:blipFill>
        <p:spPr bwMode="auto">
          <a:xfrm>
            <a:off x="7631306" y="1264705"/>
            <a:ext cx="3928115" cy="175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77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261-1CF1-48C8-A348-D9A5186DC77F}"/>
              </a:ext>
            </a:extLst>
          </p:cNvPr>
          <p:cNvSpPr>
            <a:spLocks noGrp="1"/>
          </p:cNvSpPr>
          <p:nvPr>
            <p:ph type="title"/>
          </p:nvPr>
        </p:nvSpPr>
        <p:spPr/>
        <p:txBody>
          <a:bodyPr/>
          <a:lstStyle/>
          <a:p>
            <a:r>
              <a:rPr lang="en-US" dirty="0"/>
              <a:t>T-Test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9638D6-6DD9-488A-823E-EE49D96D8142}"/>
                  </a:ext>
                </a:extLst>
              </p:cNvPr>
              <p:cNvSpPr>
                <a:spLocks noGrp="1"/>
              </p:cNvSpPr>
              <p:nvPr>
                <p:ph sz="quarter" idx="10"/>
              </p:nvPr>
            </p:nvSpPr>
            <p:spPr>
              <a:xfrm>
                <a:off x="539496" y="1435608"/>
                <a:ext cx="6130245" cy="3977640"/>
              </a:xfrm>
            </p:spPr>
            <p:txBody>
              <a:bodyPr>
                <a:normAutofit/>
              </a:bodyPr>
              <a:lstStyle/>
              <a:p>
                <a:r>
                  <a:rPr lang="en-US" dirty="0"/>
                  <a:t>First calculate the T-value on a T-distribution with 24 degrees of freedom (n – 1)  which would put .05 of the area to its left. </a:t>
                </a:r>
              </a:p>
              <a:p>
                <a:endParaRPr lang="en-US" dirty="0"/>
              </a:p>
              <a:p>
                <a:endParaRPr lang="en-US" dirty="0"/>
              </a:p>
              <a:p>
                <a:r>
                  <a:rPr lang="en-US" dirty="0"/>
                  <a:t>If our T-value is less than -1.71 then we will reject our null hypothesis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𝐻</m:t>
                        </m:r>
                      </m:e>
                      <m:sub>
                        <m:r>
                          <a:rPr lang="en-US" i="0" dirty="0">
                            <a:latin typeface="Cambria Math" panose="02040503050406030204" pitchFamily="18" charset="0"/>
                          </a:rPr>
                          <m:t>0</m:t>
                        </m:r>
                      </m:sub>
                    </m:sSub>
                  </m:oMath>
                </a14:m>
                <a:r>
                  <a:rPr lang="en-US" dirty="0"/>
                  <a:t> that </a:t>
                </a:r>
                <a14:m>
                  <m:oMath xmlns:m="http://schemas.openxmlformats.org/officeDocument/2006/math">
                    <m:r>
                      <a:rPr lang="en-US" i="1" dirty="0">
                        <a:latin typeface="Cambria Math" panose="02040503050406030204" pitchFamily="18" charset="0"/>
                      </a:rPr>
                      <m:t>𝜇</m:t>
                    </m:r>
                    <m:r>
                      <a:rPr lang="en-US" dirty="0">
                        <a:latin typeface="Cambria Math" panose="02040503050406030204" pitchFamily="18" charset="0"/>
                      </a:rPr>
                      <m:t>≥65.5</m:t>
                    </m:r>
                  </m:oMath>
                </a14:m>
                <a:r>
                  <a:rPr lang="en-US" dirty="0"/>
                  <a:t>. </a:t>
                </a:r>
              </a:p>
            </p:txBody>
          </p:sp>
        </mc:Choice>
        <mc:Fallback xmlns="">
          <p:sp>
            <p:nvSpPr>
              <p:cNvPr id="3" name="Content Placeholder 2">
                <a:extLst>
                  <a:ext uri="{FF2B5EF4-FFF2-40B4-BE49-F238E27FC236}">
                    <a16:creationId xmlns:a16="http://schemas.microsoft.com/office/drawing/2014/main" id="{A19638D6-6DD9-488A-823E-EE49D96D8142}"/>
                  </a:ext>
                </a:extLst>
              </p:cNvPr>
              <p:cNvSpPr>
                <a:spLocks noGrp="1" noRot="1" noChangeAspect="1" noMove="1" noResize="1" noEditPoints="1" noAdjustHandles="1" noChangeArrowheads="1" noChangeShapeType="1" noTextEdit="1"/>
              </p:cNvSpPr>
              <p:nvPr>
                <p:ph sz="quarter" idx="10"/>
              </p:nvPr>
            </p:nvSpPr>
            <p:spPr>
              <a:xfrm>
                <a:off x="539496" y="1435608"/>
                <a:ext cx="6130245" cy="3977640"/>
              </a:xfrm>
              <a:blipFill>
                <a:blip r:embed="rId3"/>
                <a:stretch>
                  <a:fillRect l="-896"/>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844746D0-A873-486A-A186-3E627F9E7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280834" y="1435608"/>
            <a:ext cx="4174565" cy="41745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CAF9813F-A783-4616-A372-0F178AFEBA27}"/>
              </a:ext>
            </a:extLst>
          </p:cNvPr>
          <p:cNvSpPr>
            <a:spLocks noChangeArrowheads="1"/>
          </p:cNvSpPr>
          <p:nvPr/>
        </p:nvSpPr>
        <p:spPr bwMode="auto">
          <a:xfrm>
            <a:off x="2125381" y="2947374"/>
            <a:ext cx="3215341"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scipy.stats</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-1.7108820799094282</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decision_t</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t.ppf</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.05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df</a:t>
            </a:r>
            <a:r>
              <a:rPr kumimoji="0" lang="en-US" altLang="en-US" sz="1400" b="0" i="0" u="none" strike="noStrike" cap="none" normalizeH="0" baseline="0" dirty="0">
                <a:ln>
                  <a:noFill/>
                </a:ln>
                <a:solidFill>
                  <a:srgbClr val="000000"/>
                </a:solidFill>
                <a:effectLst/>
                <a:latin typeface="JetBrains Mono"/>
              </a:rPr>
              <a:t>=24)</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03373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261-1CF1-48C8-A348-D9A5186DC77F}"/>
              </a:ext>
            </a:extLst>
          </p:cNvPr>
          <p:cNvSpPr>
            <a:spLocks noGrp="1"/>
          </p:cNvSpPr>
          <p:nvPr>
            <p:ph type="title"/>
          </p:nvPr>
        </p:nvSpPr>
        <p:spPr/>
        <p:txBody>
          <a:bodyPr/>
          <a:lstStyle/>
          <a:p>
            <a:r>
              <a:rPr lang="en-US" dirty="0"/>
              <a:t>T-Test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9638D6-6DD9-488A-823E-EE49D96D8142}"/>
                  </a:ext>
                </a:extLst>
              </p:cNvPr>
              <p:cNvSpPr>
                <a:spLocks noGrp="1"/>
              </p:cNvSpPr>
              <p:nvPr>
                <p:ph sz="quarter" idx="10"/>
              </p:nvPr>
            </p:nvSpPr>
            <p:spPr>
              <a:xfrm>
                <a:off x="539496" y="1435608"/>
                <a:ext cx="6130245" cy="5042886"/>
              </a:xfrm>
            </p:spPr>
            <p:txBody>
              <a:bodyPr>
                <a:normAutofit fontScale="92500"/>
              </a:bodyPr>
              <a:lstStyle/>
              <a:p>
                <a:r>
                  <a:rPr lang="en-US" dirty="0"/>
                  <a:t>Next we need to calculate the T-value given our sample mean, sample standard deviation, and the population mean. </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𝑡</m:t>
                      </m:r>
                      <m:r>
                        <a:rPr lang="en-US" i="0" dirty="0" smtClean="0">
                          <a:latin typeface="Cambria Math" panose="02040503050406030204" pitchFamily="18" charset="0"/>
                        </a:rPr>
                        <m:t>=</m:t>
                      </m:r>
                      <m:f>
                        <m:fPr>
                          <m:ctrlPr>
                            <a:rPr lang="en-US" i="1" dirty="0" smtClean="0">
                              <a:solidFill>
                                <a:srgbClr val="836967"/>
                              </a:solidFill>
                              <a:latin typeface="Cambria Math" panose="02040503050406030204" pitchFamily="18" charset="0"/>
                            </a:rPr>
                          </m:ctrlPr>
                        </m:fPr>
                        <m:num>
                          <m:acc>
                            <m:accPr>
                              <m:chr m:val="̅"/>
                              <m:ctrlPr>
                                <a:rPr lang="en-US" i="1" dirty="0" smtClean="0">
                                  <a:solidFill>
                                    <a:srgbClr val="836967"/>
                                  </a:solidFill>
                                  <a:latin typeface="Cambria Math" panose="02040503050406030204" pitchFamily="18" charset="0"/>
                                </a:rPr>
                              </m:ctrlPr>
                            </m:accPr>
                            <m:e>
                              <m:r>
                                <a:rPr lang="en-US" i="1" dirty="0" smtClean="0">
                                  <a:latin typeface="Cambria Math" panose="02040503050406030204" pitchFamily="18" charset="0"/>
                                </a:rPr>
                                <m:t>𝑥</m:t>
                              </m:r>
                            </m:e>
                          </m:acc>
                          <m:r>
                            <a:rPr lang="en-US" i="0" dirty="0" smtClean="0">
                              <a:latin typeface="Cambria Math" panose="02040503050406030204" pitchFamily="18" charset="0"/>
                            </a:rPr>
                            <m:t>−</m:t>
                          </m:r>
                          <m:r>
                            <a:rPr lang="en-US" i="1" dirty="0" smtClean="0">
                              <a:latin typeface="Cambria Math" panose="02040503050406030204" pitchFamily="18" charset="0"/>
                            </a:rPr>
                            <m:t>𝜇</m:t>
                          </m:r>
                        </m:num>
                        <m:den>
                          <m:f>
                            <m:fPr>
                              <m:type m:val="lin"/>
                              <m:ctrlPr>
                                <a:rPr lang="en-US" i="1" dirty="0" smtClean="0">
                                  <a:latin typeface="Cambria Math" panose="02040503050406030204" pitchFamily="18" charset="0"/>
                                </a:rPr>
                              </m:ctrlPr>
                            </m:fPr>
                            <m:num>
                              <m:r>
                                <a:rPr lang="en-US" i="1" dirty="0" smtClean="0">
                                  <a:latin typeface="Cambria Math" panose="02040503050406030204" pitchFamily="18" charset="0"/>
                                </a:rPr>
                                <m:t>𝑠</m:t>
                              </m:r>
                            </m:num>
                            <m:den>
                              <m:rad>
                                <m:radPr>
                                  <m:degHide m:val="on"/>
                                  <m:ctrlPr>
                                    <a:rPr lang="en-US" i="1" dirty="0" smtClean="0">
                                      <a:solidFill>
                                        <a:srgbClr val="836967"/>
                                      </a:solidFill>
                                      <a:latin typeface="Cambria Math" panose="02040503050406030204" pitchFamily="18" charset="0"/>
                                    </a:rPr>
                                  </m:ctrlPr>
                                </m:radPr>
                                <m:deg/>
                                <m:e>
                                  <m:r>
                                    <a:rPr lang="en-US" i="1" dirty="0" smtClean="0">
                                      <a:latin typeface="Cambria Math" panose="02040503050406030204" pitchFamily="18" charset="0"/>
                                    </a:rPr>
                                    <m:t>𝑛</m:t>
                                  </m:r>
                                </m:e>
                              </m:rad>
                            </m:den>
                          </m:f>
                        </m:den>
                      </m:f>
                    </m:oMath>
                  </m:oMathPara>
                </a14:m>
                <a:endParaRPr lang="en-US" dirty="0"/>
              </a:p>
              <a:p>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64.7</m:t>
                          </m:r>
                          <m:r>
                            <a:rPr lang="en-US" i="0" dirty="0" smtClean="0">
                              <a:latin typeface="Cambria Math" panose="02040503050406030204" pitchFamily="18" charset="0"/>
                            </a:rPr>
                            <m:t>−65.5</m:t>
                          </m:r>
                        </m:num>
                        <m:den>
                          <m:r>
                            <a:rPr lang="en-US" i="0" dirty="0" smtClean="0">
                              <a:latin typeface="Cambria Math" panose="02040503050406030204" pitchFamily="18" charset="0"/>
                            </a:rPr>
                            <m:t>3.17</m:t>
                          </m:r>
                          <m:rad>
                            <m:radPr>
                              <m:degHide m:val="on"/>
                              <m:ctrlPr>
                                <a:rPr lang="en-US" i="1" dirty="0" smtClean="0">
                                  <a:solidFill>
                                    <a:srgbClr val="836967"/>
                                  </a:solidFill>
                                  <a:latin typeface="Cambria Math" panose="02040503050406030204" pitchFamily="18" charset="0"/>
                                </a:rPr>
                              </m:ctrlPr>
                            </m:radPr>
                            <m:deg/>
                            <m:e>
                              <m:r>
                                <a:rPr lang="en-US" i="0" dirty="0" smtClean="0">
                                  <a:latin typeface="Cambria Math" panose="02040503050406030204" pitchFamily="18" charset="0"/>
                                </a:rPr>
                                <m:t>24</m:t>
                              </m:r>
                            </m:e>
                          </m:rad>
                        </m:den>
                      </m:f>
                      <m:r>
                        <a:rPr lang="en-US" i="0" dirty="0" smtClean="0">
                          <a:latin typeface="Cambria Math" panose="02040503050406030204" pitchFamily="18" charset="0"/>
                        </a:rPr>
                        <m:t>=−1.26</m:t>
                      </m:r>
                    </m:oMath>
                  </m:oMathPara>
                </a14:m>
                <a:endParaRPr lang="en-US" dirty="0"/>
              </a:p>
              <a:p>
                <a:r>
                  <a:rPr lang="en-US" dirty="0"/>
                  <a:t>Since our T-value of -1.26 did not fall in the H</a:t>
                </a:r>
                <a:r>
                  <a:rPr lang="en-US" baseline="-25000" dirty="0"/>
                  <a:t>0</a:t>
                </a:r>
                <a:r>
                  <a:rPr lang="en-US" dirty="0"/>
                  <a:t> rejection range to the left of -1.71 we fail to reject our null hypothesis. </a:t>
                </a:r>
              </a:p>
              <a:p>
                <a:r>
                  <a:rPr lang="en-US" dirty="0"/>
                  <a:t>Therefore, we fail to reject our null hypothesis and cannot say with 95% confidence that our population mean is below 65.5. </a:t>
                </a:r>
              </a:p>
              <a:p>
                <a:endParaRPr lang="en-US" dirty="0"/>
              </a:p>
            </p:txBody>
          </p:sp>
        </mc:Choice>
        <mc:Fallback xmlns="">
          <p:sp>
            <p:nvSpPr>
              <p:cNvPr id="3" name="Content Placeholder 2">
                <a:extLst>
                  <a:ext uri="{FF2B5EF4-FFF2-40B4-BE49-F238E27FC236}">
                    <a16:creationId xmlns:a16="http://schemas.microsoft.com/office/drawing/2014/main" id="{A19638D6-6DD9-488A-823E-EE49D96D8142}"/>
                  </a:ext>
                </a:extLst>
              </p:cNvPr>
              <p:cNvSpPr>
                <a:spLocks noGrp="1" noRot="1" noChangeAspect="1" noMove="1" noResize="1" noEditPoints="1" noAdjustHandles="1" noChangeArrowheads="1" noChangeShapeType="1" noTextEdit="1"/>
              </p:cNvSpPr>
              <p:nvPr>
                <p:ph sz="quarter" idx="10"/>
              </p:nvPr>
            </p:nvSpPr>
            <p:spPr>
              <a:xfrm>
                <a:off x="539496" y="1435608"/>
                <a:ext cx="6130245" cy="5042886"/>
              </a:xfrm>
              <a:blipFill>
                <a:blip r:embed="rId3"/>
                <a:stretch>
                  <a:fillRect l="-697" r="-896"/>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844746D0-A873-486A-A186-3E627F9E7FED}"/>
              </a:ext>
            </a:extLst>
          </p:cNvPr>
          <p:cNvPicPr>
            <a:picLocks noChangeAspect="1" noChangeArrowheads="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7283214" y="1435608"/>
            <a:ext cx="4169804" cy="4174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8988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261-1CF1-48C8-A348-D9A5186DC77F}"/>
              </a:ext>
            </a:extLst>
          </p:cNvPr>
          <p:cNvSpPr>
            <a:spLocks noGrp="1"/>
          </p:cNvSpPr>
          <p:nvPr>
            <p:ph type="title"/>
          </p:nvPr>
        </p:nvSpPr>
        <p:spPr/>
        <p:txBody>
          <a:bodyPr/>
          <a:lstStyle/>
          <a:p>
            <a:r>
              <a:rPr lang="en-US" dirty="0"/>
              <a:t>T-Test</a:t>
            </a:r>
          </a:p>
        </p:txBody>
      </p:sp>
      <p:pic>
        <p:nvPicPr>
          <p:cNvPr id="1026" name="Picture 2">
            <a:extLst>
              <a:ext uri="{FF2B5EF4-FFF2-40B4-BE49-F238E27FC236}">
                <a16:creationId xmlns:a16="http://schemas.microsoft.com/office/drawing/2014/main" id="{844746D0-A873-486A-A186-3E627F9E7FED}"/>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283214" y="1435608"/>
            <a:ext cx="4169804" cy="41745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
            <a:extLst>
              <a:ext uri="{FF2B5EF4-FFF2-40B4-BE49-F238E27FC236}">
                <a16:creationId xmlns:a16="http://schemas.microsoft.com/office/drawing/2014/main" id="{D91F4520-AEE5-4C03-A81B-DCDEDB765659}"/>
              </a:ext>
            </a:extLst>
          </p:cNvPr>
          <p:cNvSpPr>
            <a:spLocks noChangeArrowheads="1"/>
          </p:cNvSpPr>
          <p:nvPr/>
        </p:nvSpPr>
        <p:spPr bwMode="auto">
          <a:xfrm>
            <a:off x="603623" y="1349749"/>
            <a:ext cx="4745318" cy="50937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80"/>
                </a:solidFill>
                <a:effectLst/>
                <a:latin typeface="JetBrains Mono"/>
              </a:rPr>
              <a:t>from </a:t>
            </a:r>
            <a:r>
              <a:rPr kumimoji="0" lang="en-US" altLang="en-US" sz="1300" b="0" i="0" u="none" strike="noStrike" cap="none" normalizeH="0" baseline="0" dirty="0">
                <a:ln>
                  <a:noFill/>
                </a:ln>
                <a:solidFill>
                  <a:srgbClr val="000000"/>
                </a:solidFill>
                <a:effectLst/>
                <a:latin typeface="JetBrains Mono"/>
              </a:rPr>
              <a:t>math </a:t>
            </a:r>
            <a:r>
              <a:rPr kumimoji="0" lang="en-US" altLang="en-US" sz="1300" b="1" i="0" u="none" strike="noStrike" cap="none" normalizeH="0" baseline="0" dirty="0">
                <a:ln>
                  <a:noFill/>
                </a:ln>
                <a:solidFill>
                  <a:srgbClr val="000080"/>
                </a:solidFill>
                <a:effectLst/>
                <a:latin typeface="JetBrains Mono"/>
              </a:rPr>
              <a:t>import </a:t>
            </a:r>
            <a:r>
              <a:rPr kumimoji="0" lang="en-US" altLang="en-US" sz="1300" b="0" i="0" u="none" strike="noStrike" cap="none" normalizeH="0" baseline="0" dirty="0">
                <a:ln>
                  <a:noFill/>
                </a:ln>
                <a:solidFill>
                  <a:srgbClr val="000000"/>
                </a:solidFill>
                <a:effectLst/>
                <a:latin typeface="JetBrains Mono"/>
              </a:rPr>
              <a:t>sqrt</a:t>
            </a: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from </a:t>
            </a:r>
            <a:r>
              <a:rPr kumimoji="0" lang="en-US" altLang="en-US" sz="1300" b="0" i="0" u="none" strike="noStrike" cap="none" normalizeH="0" baseline="0" dirty="0" err="1">
                <a:ln>
                  <a:noFill/>
                </a:ln>
                <a:solidFill>
                  <a:srgbClr val="000000"/>
                </a:solidFill>
                <a:effectLst/>
                <a:latin typeface="JetBrains Mono"/>
              </a:rPr>
              <a:t>scipy.stats</a:t>
            </a:r>
            <a:r>
              <a:rPr kumimoji="0" lang="en-US" altLang="en-US" sz="1300" b="0" i="0" u="none" strike="noStrike" cap="none" normalizeH="0" baseline="0" dirty="0">
                <a:ln>
                  <a:noFill/>
                </a:ln>
                <a:solidFill>
                  <a:srgbClr val="000000"/>
                </a:solidFill>
                <a:effectLst/>
                <a:latin typeface="JetBrains Mono"/>
              </a:rPr>
              <a:t> </a:t>
            </a:r>
            <a:r>
              <a:rPr kumimoji="0" lang="en-US" altLang="en-US" sz="1300" b="1" i="0" u="none" strike="noStrike" cap="none" normalizeH="0" baseline="0" dirty="0">
                <a:ln>
                  <a:noFill/>
                </a:ln>
                <a:solidFill>
                  <a:srgbClr val="000080"/>
                </a:solidFill>
                <a:effectLst/>
                <a:latin typeface="JetBrains Mono"/>
              </a:rPr>
              <a:t>import </a:t>
            </a:r>
            <a:r>
              <a:rPr kumimoji="0" lang="en-US" altLang="en-US" sz="1300" b="0" i="0" u="none" strike="noStrike" cap="none" normalizeH="0" baseline="0" dirty="0">
                <a:ln>
                  <a:noFill/>
                </a:ln>
                <a:solidFill>
                  <a:srgbClr val="000000"/>
                </a:solidFill>
                <a:effectLst/>
                <a:latin typeface="JetBrains Mono"/>
              </a:rPr>
              <a:t>t</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def </a:t>
            </a:r>
            <a:r>
              <a:rPr kumimoji="0" lang="en-US" altLang="en-US" sz="1300" b="0" i="0" u="none" strike="noStrike" cap="none" normalizeH="0" baseline="0" dirty="0" err="1">
                <a:ln>
                  <a:noFill/>
                </a:ln>
                <a:solidFill>
                  <a:srgbClr val="000000"/>
                </a:solidFill>
                <a:effectLst/>
                <a:latin typeface="JetBrains Mono"/>
              </a:rPr>
              <a:t>t_test</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pop_mean</a:t>
            </a:r>
            <a:r>
              <a:rPr kumimoji="0" lang="en-US" altLang="en-US" sz="1300" b="0" i="0" u="none" strike="noStrike" cap="none" normalizeH="0" baseline="0" dirty="0">
                <a:ln>
                  <a:noFill/>
                </a:ln>
                <a:solidFill>
                  <a:srgbClr val="000000"/>
                </a:solidFill>
                <a:effectLst/>
                <a:latin typeface="JetBrains Mono"/>
              </a:rPr>
              <a:t>, n):</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1" i="0" u="none" strike="noStrike" cap="none" normalizeH="0" baseline="0" dirty="0">
                <a:ln>
                  <a:noFill/>
                </a:ln>
                <a:solidFill>
                  <a:srgbClr val="000080"/>
                </a:solidFill>
                <a:effectLst/>
                <a:latin typeface="JetBrains Mono"/>
              </a:rPr>
              <a:t>return </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pop_mean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 sqrt(n))</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a:ln>
                  <a:noFill/>
                </a:ln>
                <a:solidFill>
                  <a:srgbClr val="0000FF"/>
                </a:solidFill>
                <a:effectLst/>
                <a:latin typeface="JetBrains Mono"/>
              </a:rPr>
              <a:t>64.7</a:t>
            </a:r>
            <a:br>
              <a:rPr kumimoji="0" lang="en-US" altLang="en-US" sz="1300" b="0" i="0" u="none" strike="noStrike" cap="none" normalizeH="0" baseline="0" dirty="0">
                <a:ln>
                  <a:noFill/>
                </a:ln>
                <a:solidFill>
                  <a:srgbClr val="0000FF"/>
                </a:solidFill>
                <a:effectLst/>
                <a:latin typeface="JetBrains Mono"/>
              </a:rPr>
            </a:b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a:ln>
                  <a:noFill/>
                </a:ln>
                <a:solidFill>
                  <a:srgbClr val="0000FF"/>
                </a:solidFill>
                <a:effectLst/>
                <a:latin typeface="JetBrains Mono"/>
              </a:rPr>
              <a:t>3.17</a:t>
            </a:r>
            <a:br>
              <a:rPr kumimoji="0" lang="en-US" altLang="en-US" sz="1300" b="0" i="0" u="none" strike="noStrike" cap="none" normalizeH="0" baseline="0" dirty="0">
                <a:ln>
                  <a:noFill/>
                </a:ln>
                <a:solidFill>
                  <a:srgbClr val="0000FF"/>
                </a:solidFill>
                <a:effectLst/>
                <a:latin typeface="JetBrains Mono"/>
              </a:rPr>
            </a:br>
            <a:r>
              <a:rPr kumimoji="0" lang="en-US" altLang="en-US" sz="1300" b="0" i="0" u="none" strike="noStrike" cap="none" normalizeH="0" baseline="0" dirty="0" err="1">
                <a:ln>
                  <a:noFill/>
                </a:ln>
                <a:solidFill>
                  <a:srgbClr val="000000"/>
                </a:solidFill>
                <a:effectLst/>
                <a:latin typeface="JetBrains Mono"/>
              </a:rPr>
              <a:t>pop_mean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a:ln>
                  <a:noFill/>
                </a:ln>
                <a:solidFill>
                  <a:srgbClr val="0000FF"/>
                </a:solidFill>
                <a:effectLst/>
                <a:latin typeface="JetBrains Mono"/>
              </a:rPr>
              <a:t>65.5</a:t>
            </a:r>
            <a:br>
              <a:rPr kumimoji="0" lang="en-US" altLang="en-US" sz="1300" b="0" i="0" u="none" strike="noStrike" cap="none" normalizeH="0" baseline="0" dirty="0">
                <a:ln>
                  <a:noFill/>
                </a:ln>
                <a:solidFill>
                  <a:srgbClr val="0000FF"/>
                </a:solidFill>
                <a:effectLst/>
                <a:latin typeface="JetBrains Mono"/>
              </a:rPr>
            </a:br>
            <a:r>
              <a:rPr kumimoji="0" lang="en-US" altLang="en-US" sz="1300" b="0" i="0" u="none" strike="noStrike" cap="none" normalizeH="0" baseline="0" dirty="0">
                <a:ln>
                  <a:noFill/>
                </a:ln>
                <a:solidFill>
                  <a:srgbClr val="000000"/>
                </a:solidFill>
                <a:effectLst/>
                <a:latin typeface="JetBrains Mono"/>
              </a:rPr>
              <a:t>n = </a:t>
            </a:r>
            <a:r>
              <a:rPr kumimoji="0" lang="en-US" altLang="en-US" sz="1300" b="0" i="0" u="none" strike="noStrike" cap="none" normalizeH="0" baseline="0" dirty="0">
                <a:ln>
                  <a:noFill/>
                </a:ln>
                <a:solidFill>
                  <a:srgbClr val="0000FF"/>
                </a:solidFill>
                <a:effectLst/>
                <a:latin typeface="JetBrains Mono"/>
              </a:rPr>
              <a:t>25</a:t>
            </a:r>
            <a:br>
              <a:rPr kumimoji="0" lang="en-US" altLang="en-US" sz="1300" b="0" i="0" u="none" strike="noStrike" cap="none" normalizeH="0" baseline="0" dirty="0">
                <a:ln>
                  <a:noFill/>
                </a:ln>
                <a:solidFill>
                  <a:srgbClr val="0000FF"/>
                </a:solidFill>
                <a:effectLst/>
                <a:latin typeface="JetBrains Mono"/>
              </a:rPr>
            </a:br>
            <a:br>
              <a:rPr kumimoji="0" lang="en-US" altLang="en-US" sz="1300" b="0" i="0" u="none" strike="noStrike" cap="none" normalizeH="0" baseline="0" dirty="0">
                <a:ln>
                  <a:noFill/>
                </a:ln>
                <a:solidFill>
                  <a:srgbClr val="0000FF"/>
                </a:solidFill>
                <a:effectLst/>
                <a:latin typeface="JetBrains Mono"/>
              </a:rPr>
            </a:br>
            <a:r>
              <a:rPr kumimoji="0" lang="en-US" altLang="en-US" sz="1300" b="0" i="1" u="none" strike="noStrike" cap="none" normalizeH="0" baseline="0" dirty="0">
                <a:ln>
                  <a:noFill/>
                </a:ln>
                <a:solidFill>
                  <a:srgbClr val="808080"/>
                </a:solidFill>
                <a:effectLst/>
                <a:latin typeface="JetBrains Mono"/>
              </a:rPr>
              <a:t># -1.7108820799094282</a:t>
            </a:r>
            <a:br>
              <a:rPr kumimoji="0" lang="en-US" altLang="en-US" sz="1300" b="0" i="1" u="none" strike="noStrike" cap="none" normalizeH="0" baseline="0" dirty="0">
                <a:ln>
                  <a:noFill/>
                </a:ln>
                <a:solidFill>
                  <a:srgbClr val="808080"/>
                </a:solidFill>
                <a:effectLst/>
                <a:latin typeface="JetBrains Mono"/>
              </a:rPr>
            </a:br>
            <a:r>
              <a:rPr kumimoji="0" lang="en-US" altLang="en-US" sz="1300" b="0" i="0" u="none" strike="noStrike" cap="none" normalizeH="0" baseline="0" dirty="0" err="1">
                <a:ln>
                  <a:noFill/>
                </a:ln>
                <a:solidFill>
                  <a:srgbClr val="000000"/>
                </a:solidFill>
                <a:effectLst/>
                <a:latin typeface="JetBrains Mono"/>
              </a:rPr>
              <a:t>decision_t</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t.ppf</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0000FF"/>
                </a:solidFill>
                <a:effectLst/>
                <a:latin typeface="JetBrains Mono"/>
              </a:rPr>
              <a:t>.05</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a:ln>
                  <a:noFill/>
                </a:ln>
                <a:solidFill>
                  <a:srgbClr val="660099"/>
                </a:solidFill>
                <a:effectLst/>
                <a:latin typeface="JetBrains Mono"/>
              </a:rPr>
              <a:t>df</a:t>
            </a:r>
            <a:r>
              <a:rPr kumimoji="0" lang="en-US" altLang="en-US" sz="1300" b="0" i="0" u="none" strike="noStrike" cap="none" normalizeH="0" baseline="0" dirty="0">
                <a:ln>
                  <a:noFill/>
                </a:ln>
                <a:solidFill>
                  <a:srgbClr val="000000"/>
                </a:solidFill>
                <a:effectLst/>
                <a:latin typeface="JetBrains Mono"/>
              </a:rPr>
              <a:t>=n-</a:t>
            </a:r>
            <a:r>
              <a:rPr kumimoji="0" lang="en-US" altLang="en-US" sz="1300" b="0" i="0" u="none" strike="noStrike" cap="none" normalizeH="0" baseline="0" dirty="0">
                <a:ln>
                  <a:noFill/>
                </a:ln>
                <a:solidFill>
                  <a:srgbClr val="0000FF"/>
                </a:solidFill>
                <a:effectLst/>
                <a:latin typeface="JetBrains Mono"/>
              </a:rPr>
              <a:t>1</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1" u="none" strike="noStrike" cap="none" normalizeH="0" baseline="0" dirty="0">
                <a:ln>
                  <a:noFill/>
                </a:ln>
                <a:solidFill>
                  <a:srgbClr val="808080"/>
                </a:solidFill>
                <a:effectLst/>
                <a:latin typeface="JetBrains Mono"/>
              </a:rPr>
              <a:t># -1.261829652996841</a:t>
            </a:r>
            <a:br>
              <a:rPr kumimoji="0" lang="en-US" altLang="en-US" sz="1300" b="0" i="1" u="none" strike="noStrike" cap="none" normalizeH="0" baseline="0" dirty="0">
                <a:ln>
                  <a:noFill/>
                </a:ln>
                <a:solidFill>
                  <a:srgbClr val="808080"/>
                </a:solidFill>
                <a:effectLst/>
                <a:latin typeface="JetBrains Mono"/>
              </a:rPr>
            </a:br>
            <a:r>
              <a:rPr kumimoji="0" lang="en-US" altLang="en-US" sz="1300" b="0" i="0" u="none" strike="noStrike" cap="none" normalizeH="0" baseline="0" dirty="0" err="1">
                <a:ln>
                  <a:noFill/>
                </a:ln>
                <a:solidFill>
                  <a:srgbClr val="000000"/>
                </a:solidFill>
                <a:effectLst/>
                <a:latin typeface="JetBrains Mono"/>
              </a:rPr>
              <a:t>t_value</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t_test</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sample_mean,sample_std,pop_mean</a:t>
            </a:r>
            <a:r>
              <a:rPr kumimoji="0" lang="en-US" altLang="en-US" sz="1300" b="0" i="0" u="none" strike="noStrike" cap="none" normalizeH="0" baseline="0" dirty="0">
                <a:ln>
                  <a:noFill/>
                </a:ln>
                <a:solidFill>
                  <a:srgbClr val="000000"/>
                </a:solidFill>
                <a:effectLst/>
                <a:latin typeface="JetBrains Mono"/>
              </a:rPr>
              <a:t>, n)</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80"/>
                </a:solidFill>
                <a:effectLst/>
                <a:latin typeface="JetBrains Mono"/>
              </a:rPr>
              <a:t>print</a:t>
            </a:r>
            <a:r>
              <a:rPr kumimoji="0" lang="en-US" altLang="en-US" sz="1300" b="0" i="0" u="none" strike="noStrike" cap="none" normalizeH="0" baseline="0" dirty="0">
                <a:ln>
                  <a:noFill/>
                </a:ln>
                <a:solidFill>
                  <a:srgbClr val="000000"/>
                </a:solidFill>
                <a:effectLst/>
                <a:latin typeface="JetBrains Mono"/>
              </a:rPr>
              <a:t>(</a:t>
            </a:r>
            <a:r>
              <a:rPr kumimoji="0" lang="en-US" altLang="en-US" sz="1300" b="1" i="0" u="none" strike="noStrike" cap="none" normalizeH="0" baseline="0" dirty="0">
                <a:ln>
                  <a:noFill/>
                </a:ln>
                <a:solidFill>
                  <a:srgbClr val="008080"/>
                </a:solidFill>
                <a:effectLst/>
                <a:latin typeface="JetBrains Mono"/>
              </a:rPr>
              <a:t>"DECISION T: {}"</a:t>
            </a:r>
            <a:r>
              <a:rPr kumimoji="0" lang="en-US" altLang="en-US" sz="1300" b="0" i="0" u="none" strike="noStrike" cap="none" normalizeH="0" baseline="0" dirty="0">
                <a:ln>
                  <a:noFill/>
                </a:ln>
                <a:solidFill>
                  <a:srgbClr val="000000"/>
                </a:solidFill>
                <a:effectLst/>
                <a:latin typeface="JetBrains Mono"/>
              </a:rPr>
              <a:t>.format(</a:t>
            </a:r>
            <a:r>
              <a:rPr kumimoji="0" lang="en-US" altLang="en-US" sz="1300" b="0" i="0" u="none" strike="noStrike" cap="none" normalizeH="0" baseline="0" dirty="0" err="1">
                <a:ln>
                  <a:noFill/>
                </a:ln>
                <a:solidFill>
                  <a:srgbClr val="000000"/>
                </a:solidFill>
                <a:effectLst/>
                <a:latin typeface="JetBrains Mono"/>
              </a:rPr>
              <a:t>decision_t</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80"/>
                </a:solidFill>
                <a:effectLst/>
                <a:latin typeface="JetBrains Mono"/>
              </a:rPr>
              <a:t>print</a:t>
            </a:r>
            <a:r>
              <a:rPr kumimoji="0" lang="en-US" altLang="en-US" sz="1300" b="0" i="0" u="none" strike="noStrike" cap="none" normalizeH="0" baseline="0" dirty="0">
                <a:ln>
                  <a:noFill/>
                </a:ln>
                <a:solidFill>
                  <a:srgbClr val="000000"/>
                </a:solidFill>
                <a:effectLst/>
                <a:latin typeface="JetBrains Mono"/>
              </a:rPr>
              <a:t>(</a:t>
            </a:r>
            <a:r>
              <a:rPr kumimoji="0" lang="en-US" altLang="en-US" sz="1300" b="1" i="0" u="none" strike="noStrike" cap="none" normalizeH="0" baseline="0" dirty="0">
                <a:ln>
                  <a:noFill/>
                </a:ln>
                <a:solidFill>
                  <a:srgbClr val="008080"/>
                </a:solidFill>
                <a:effectLst/>
                <a:latin typeface="JetBrains Mono"/>
              </a:rPr>
              <a:t>"TEST T: {}"</a:t>
            </a:r>
            <a:r>
              <a:rPr kumimoji="0" lang="en-US" altLang="en-US" sz="1300" b="0" i="0" u="none" strike="noStrike" cap="none" normalizeH="0" baseline="0" dirty="0">
                <a:ln>
                  <a:noFill/>
                </a:ln>
                <a:solidFill>
                  <a:srgbClr val="000000"/>
                </a:solidFill>
                <a:effectLst/>
                <a:latin typeface="JetBrains Mono"/>
              </a:rPr>
              <a:t>.format(</a:t>
            </a:r>
            <a:r>
              <a:rPr kumimoji="0" lang="en-US" altLang="en-US" sz="1300" b="0" i="0" u="none" strike="noStrike" cap="none" normalizeH="0" baseline="0" dirty="0" err="1">
                <a:ln>
                  <a:noFill/>
                </a:ln>
                <a:solidFill>
                  <a:srgbClr val="000000"/>
                </a:solidFill>
                <a:effectLst/>
                <a:latin typeface="JetBrains Mono"/>
              </a:rPr>
              <a:t>t_value</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1" u="none" strike="noStrike" cap="none" normalizeH="0" baseline="0" dirty="0">
                <a:ln>
                  <a:noFill/>
                </a:ln>
                <a:solidFill>
                  <a:srgbClr val="808080"/>
                </a:solidFill>
                <a:effectLst/>
                <a:latin typeface="JetBrains Mono"/>
              </a:rPr>
              <a:t># FAILED TO REJECT H0</a:t>
            </a:r>
            <a:br>
              <a:rPr kumimoji="0" lang="en-US" altLang="en-US" sz="1300" b="0" i="1" u="none" strike="noStrike" cap="none" normalizeH="0" baseline="0" dirty="0">
                <a:ln>
                  <a:noFill/>
                </a:ln>
                <a:solidFill>
                  <a:srgbClr val="808080"/>
                </a:solidFill>
                <a:effectLst/>
                <a:latin typeface="JetBrains Mono"/>
              </a:rPr>
            </a:br>
            <a:r>
              <a:rPr kumimoji="0" lang="en-US" altLang="en-US" sz="1300" b="1" i="0" u="none" strike="noStrike" cap="none" normalizeH="0" baseline="0" dirty="0">
                <a:ln>
                  <a:noFill/>
                </a:ln>
                <a:solidFill>
                  <a:srgbClr val="000080"/>
                </a:solidFill>
                <a:effectLst/>
                <a:latin typeface="JetBrains Mono"/>
              </a:rPr>
              <a:t>if </a:t>
            </a:r>
            <a:r>
              <a:rPr kumimoji="0" lang="en-US" altLang="en-US" sz="1300" b="0" i="0" u="none" strike="noStrike" cap="none" normalizeH="0" baseline="0" dirty="0" err="1">
                <a:ln>
                  <a:noFill/>
                </a:ln>
                <a:solidFill>
                  <a:srgbClr val="000000"/>
                </a:solidFill>
                <a:effectLst/>
                <a:latin typeface="JetBrains Mono"/>
              </a:rPr>
              <a:t>decision_t</a:t>
            </a:r>
            <a:r>
              <a:rPr kumimoji="0" lang="en-US" altLang="en-US" sz="1300" b="0" i="0" u="none" strike="noStrike" cap="none" normalizeH="0" baseline="0" dirty="0">
                <a:ln>
                  <a:noFill/>
                </a:ln>
                <a:solidFill>
                  <a:srgbClr val="000000"/>
                </a:solidFill>
                <a:effectLst/>
                <a:latin typeface="JetBrains Mono"/>
              </a:rPr>
              <a:t> &lt;= </a:t>
            </a:r>
            <a:r>
              <a:rPr kumimoji="0" lang="en-US" altLang="en-US" sz="1300" b="0" i="0" u="none" strike="noStrike" cap="none" normalizeH="0" baseline="0" dirty="0" err="1">
                <a:ln>
                  <a:noFill/>
                </a:ln>
                <a:solidFill>
                  <a:srgbClr val="000000"/>
                </a:solidFill>
                <a:effectLst/>
                <a:latin typeface="JetBrains Mono"/>
              </a:rPr>
              <a:t>t_value</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a:ln>
                  <a:noFill/>
                </a:ln>
                <a:solidFill>
                  <a:srgbClr val="000080"/>
                </a:solidFill>
                <a:effectLst/>
                <a:latin typeface="JetBrains Mono"/>
              </a:rPr>
              <a:t>print</a:t>
            </a:r>
            <a:r>
              <a:rPr kumimoji="0" lang="en-US" altLang="en-US" sz="1300" b="0" i="0" u="none" strike="noStrike" cap="none" normalizeH="0" baseline="0" dirty="0">
                <a:ln>
                  <a:noFill/>
                </a:ln>
                <a:solidFill>
                  <a:srgbClr val="000000"/>
                </a:solidFill>
                <a:effectLst/>
                <a:latin typeface="JetBrains Mono"/>
              </a:rPr>
              <a:t>(</a:t>
            </a:r>
            <a:r>
              <a:rPr kumimoji="0" lang="en-US" altLang="en-US" sz="1300" b="1" i="0" u="none" strike="noStrike" cap="none" normalizeH="0" baseline="0" dirty="0">
                <a:ln>
                  <a:noFill/>
                </a:ln>
                <a:solidFill>
                  <a:srgbClr val="008080"/>
                </a:solidFill>
                <a:effectLst/>
                <a:latin typeface="JetBrains Mono"/>
              </a:rPr>
              <a:t>"REJECT H0"</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else</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a:ln>
                  <a:noFill/>
                </a:ln>
                <a:solidFill>
                  <a:srgbClr val="000080"/>
                </a:solidFill>
                <a:effectLst/>
                <a:latin typeface="JetBrains Mono"/>
              </a:rPr>
              <a:t>print</a:t>
            </a:r>
            <a:r>
              <a:rPr kumimoji="0" lang="en-US" altLang="en-US" sz="1300" b="0" i="0" u="none" strike="noStrike" cap="none" normalizeH="0" baseline="0" dirty="0">
                <a:ln>
                  <a:noFill/>
                </a:ln>
                <a:solidFill>
                  <a:srgbClr val="000000"/>
                </a:solidFill>
                <a:effectLst/>
                <a:latin typeface="JetBrains Mono"/>
              </a:rPr>
              <a:t>(</a:t>
            </a:r>
            <a:r>
              <a:rPr kumimoji="0" lang="en-US" altLang="en-US" sz="1300" b="1" i="0" u="none" strike="noStrike" cap="none" normalizeH="0" baseline="0" dirty="0">
                <a:ln>
                  <a:noFill/>
                </a:ln>
                <a:solidFill>
                  <a:srgbClr val="008080"/>
                </a:solidFill>
                <a:effectLst/>
                <a:latin typeface="JetBrains Mono"/>
              </a:rPr>
              <a:t>"FAILED TO REJECT H0"</a:t>
            </a:r>
            <a:r>
              <a:rPr kumimoji="0" lang="en-US" altLang="en-US" sz="1300" b="0" i="0" u="none" strike="noStrike" cap="none" normalizeH="0" baseline="0" dirty="0">
                <a:ln>
                  <a:noFill/>
                </a:ln>
                <a:solidFill>
                  <a:srgbClr val="000000"/>
                </a:solidFill>
                <a:effectLst/>
                <a:latin typeface="JetBrains Mono"/>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32786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58304-944E-430D-862D-56EEBBF41A27}"/>
              </a:ext>
            </a:extLst>
          </p:cNvPr>
          <p:cNvSpPr>
            <a:spLocks noGrp="1"/>
          </p:cNvSpPr>
          <p:nvPr>
            <p:ph type="title"/>
          </p:nvPr>
        </p:nvSpPr>
        <p:spPr/>
        <p:txBody>
          <a:bodyPr/>
          <a:lstStyle/>
          <a:p>
            <a:r>
              <a:rPr lang="en-US" dirty="0"/>
              <a:t>Paired vs Unpaired T-Tests</a:t>
            </a:r>
          </a:p>
        </p:txBody>
      </p:sp>
      <p:sp>
        <p:nvSpPr>
          <p:cNvPr id="3" name="Content Placeholder 2">
            <a:extLst>
              <a:ext uri="{FF2B5EF4-FFF2-40B4-BE49-F238E27FC236}">
                <a16:creationId xmlns:a16="http://schemas.microsoft.com/office/drawing/2014/main" id="{E710A45E-F42E-4F13-9F6D-376FA541DCDD}"/>
              </a:ext>
            </a:extLst>
          </p:cNvPr>
          <p:cNvSpPr>
            <a:spLocks noGrp="1"/>
          </p:cNvSpPr>
          <p:nvPr>
            <p:ph sz="quarter" idx="10"/>
          </p:nvPr>
        </p:nvSpPr>
        <p:spPr>
          <a:xfrm>
            <a:off x="539495" y="1435608"/>
            <a:ext cx="6206537" cy="4894854"/>
          </a:xfrm>
        </p:spPr>
        <p:txBody>
          <a:bodyPr>
            <a:normAutofit fontScale="85000" lnSpcReduction="10000"/>
          </a:bodyPr>
          <a:lstStyle/>
          <a:p>
            <a:r>
              <a:rPr lang="en-US" b="1" dirty="0">
                <a:solidFill>
                  <a:srgbClr val="FF0000"/>
                </a:solidFill>
              </a:rPr>
              <a:t>Paired T-Tests</a:t>
            </a:r>
            <a:r>
              <a:rPr lang="en-US" dirty="0"/>
              <a:t>: analyzes “before” and “after” measurements from the same test subjects (e.g. testing a weight loss supplement with same group).</a:t>
            </a:r>
          </a:p>
          <a:p>
            <a:r>
              <a:rPr lang="en-US" b="1" dirty="0">
                <a:solidFill>
                  <a:srgbClr val="FF0000"/>
                </a:solidFill>
              </a:rPr>
              <a:t>Unpaired T-Tests</a:t>
            </a:r>
            <a:r>
              <a:rPr lang="en-US" dirty="0"/>
              <a:t>: uses two different groups, which can fall into two categories. </a:t>
            </a:r>
          </a:p>
          <a:p>
            <a:pPr marL="285750" indent="-285750">
              <a:buFontTx/>
              <a:buChar char="-"/>
            </a:pPr>
            <a:r>
              <a:rPr lang="en-US" dirty="0"/>
              <a:t>Variance is assumed between equal between both groups.</a:t>
            </a:r>
          </a:p>
          <a:p>
            <a:pPr marL="285750" indent="-285750">
              <a:buFontTx/>
              <a:buChar char="-"/>
            </a:pPr>
            <a:r>
              <a:rPr lang="en-US" dirty="0"/>
              <a:t>Variance is assumed different between both groups and is usually preferable as it’s more conservative (this was also our previous golden retriever example) </a:t>
            </a:r>
          </a:p>
          <a:p>
            <a:r>
              <a:rPr lang="en-US" b="1" dirty="0"/>
              <a:t>If you want to be conservative, always structure your hypothesis towards a two-tailed test which more </a:t>
            </a:r>
            <a:r>
              <a:rPr lang="en-US" b="1"/>
              <a:t>reliably proves </a:t>
            </a:r>
            <a:r>
              <a:rPr lang="en-US" b="1" dirty="0"/>
              <a:t>significance. </a:t>
            </a:r>
          </a:p>
          <a:p>
            <a:endParaRPr lang="en-US" dirty="0"/>
          </a:p>
        </p:txBody>
      </p:sp>
      <p:pic>
        <p:nvPicPr>
          <p:cNvPr id="4" name="Picture 2" descr="Graph Preview">
            <a:extLst>
              <a:ext uri="{FF2B5EF4-FFF2-40B4-BE49-F238E27FC236}">
                <a16:creationId xmlns:a16="http://schemas.microsoft.com/office/drawing/2014/main" id="{D94D4F77-5F1C-4988-809B-15D99F98B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834" y="1435608"/>
            <a:ext cx="4174565" cy="4174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5742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58304-944E-430D-862D-56EEBBF41A27}"/>
              </a:ext>
            </a:extLst>
          </p:cNvPr>
          <p:cNvSpPr>
            <a:spLocks noGrp="1"/>
          </p:cNvSpPr>
          <p:nvPr>
            <p:ph type="title"/>
          </p:nvPr>
        </p:nvSpPr>
        <p:spPr/>
        <p:txBody>
          <a:bodyPr/>
          <a:lstStyle/>
          <a:p>
            <a:r>
              <a:rPr lang="en-US" dirty="0"/>
              <a:t>Beyond the Mean</a:t>
            </a:r>
          </a:p>
        </p:txBody>
      </p:sp>
      <p:sp>
        <p:nvSpPr>
          <p:cNvPr id="3" name="Content Placeholder 2">
            <a:extLst>
              <a:ext uri="{FF2B5EF4-FFF2-40B4-BE49-F238E27FC236}">
                <a16:creationId xmlns:a16="http://schemas.microsoft.com/office/drawing/2014/main" id="{E710A45E-F42E-4F13-9F6D-376FA541DCDD}"/>
              </a:ext>
            </a:extLst>
          </p:cNvPr>
          <p:cNvSpPr>
            <a:spLocks noGrp="1"/>
          </p:cNvSpPr>
          <p:nvPr>
            <p:ph sz="quarter" idx="10"/>
          </p:nvPr>
        </p:nvSpPr>
        <p:spPr>
          <a:xfrm>
            <a:off x="539495" y="1435608"/>
            <a:ext cx="6206537" cy="4894854"/>
          </a:xfrm>
        </p:spPr>
        <p:txBody>
          <a:bodyPr>
            <a:normAutofit lnSpcReduction="10000"/>
          </a:bodyPr>
          <a:lstStyle/>
          <a:p>
            <a:r>
              <a:rPr lang="en-US" dirty="0"/>
              <a:t>In this class we focused primarily on confidence intervals and hypothesis testing for the mean. </a:t>
            </a:r>
          </a:p>
          <a:p>
            <a:r>
              <a:rPr lang="en-US" b="1" dirty="0"/>
              <a:t>However, we can adapt these tools to estimate other parameters beyond the mean.</a:t>
            </a:r>
          </a:p>
          <a:p>
            <a:pPr marL="285750" indent="-285750">
              <a:buFont typeface="Arial" panose="020B0604020202020204" pitchFamily="34" charset="0"/>
              <a:buChar char="•"/>
            </a:pPr>
            <a:r>
              <a:rPr lang="en-US" dirty="0"/>
              <a:t>Proportions of a population (percentages)</a:t>
            </a:r>
          </a:p>
          <a:p>
            <a:pPr marL="285750" indent="-285750">
              <a:buFont typeface="Arial" panose="020B0604020202020204" pitchFamily="34" charset="0"/>
              <a:buChar char="•"/>
            </a:pPr>
            <a:r>
              <a:rPr lang="en-US" dirty="0"/>
              <a:t>Variance/Standard Deviation of a population</a:t>
            </a:r>
          </a:p>
          <a:p>
            <a:r>
              <a:rPr lang="en-US" b="1" dirty="0"/>
              <a:t>Discussing these is beyond the scope of this class, but know confidence intervals and hypothesis testing can be adapted to find other parameters. </a:t>
            </a:r>
          </a:p>
          <a:p>
            <a:endParaRPr lang="en-US" b="1" dirty="0"/>
          </a:p>
        </p:txBody>
      </p:sp>
      <p:pic>
        <p:nvPicPr>
          <p:cNvPr id="1026" name="Picture 2" descr="Graph Preview">
            <a:extLst>
              <a:ext uri="{FF2B5EF4-FFF2-40B4-BE49-F238E27FC236}">
                <a16:creationId xmlns:a16="http://schemas.microsoft.com/office/drawing/2014/main" id="{C65D5BA0-2AF6-4CFD-99BC-53DE4C44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7569" y="1353544"/>
            <a:ext cx="3733799" cy="37337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7FBC5D-9289-4C32-B950-DBE7506F7E0B}"/>
              </a:ext>
            </a:extLst>
          </p:cNvPr>
          <p:cNvSpPr txBox="1"/>
          <p:nvPr/>
        </p:nvSpPr>
        <p:spPr>
          <a:xfrm>
            <a:off x="7807569" y="5205046"/>
            <a:ext cx="3733799" cy="773723"/>
          </a:xfrm>
          <a:prstGeom prst="rect">
            <a:avLst/>
          </a:prstGeom>
        </p:spPr>
        <p:txBody>
          <a:bodyPr vert="horz" wrap="square" lIns="91440" tIns="45720" rIns="91440" bIns="45720" rtlCol="0">
            <a:normAutofit fontScale="92500" lnSpcReduction="1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Chi-Square distribution is useful in estimating variance/standard deviation for a population from a sample.  </a:t>
            </a:r>
          </a:p>
        </p:txBody>
      </p:sp>
    </p:spTree>
    <p:extLst>
      <p:ext uri="{BB962C8B-B14F-4D97-AF65-F5344CB8AC3E}">
        <p14:creationId xmlns:p14="http://schemas.microsoft.com/office/powerpoint/2010/main" val="13812993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Big Data Considerations</a:t>
            </a:r>
          </a:p>
        </p:txBody>
      </p:sp>
    </p:spTree>
    <p:extLst>
      <p:ext uri="{BB962C8B-B14F-4D97-AF65-F5344CB8AC3E}">
        <p14:creationId xmlns:p14="http://schemas.microsoft.com/office/powerpoint/2010/main" val="8245643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DD21-ABA4-456E-A858-176C1EAD42FB}"/>
              </a:ext>
            </a:extLst>
          </p:cNvPr>
          <p:cNvSpPr>
            <a:spLocks noGrp="1"/>
          </p:cNvSpPr>
          <p:nvPr>
            <p:ph type="title"/>
          </p:nvPr>
        </p:nvSpPr>
        <p:spPr/>
        <p:txBody>
          <a:bodyPr/>
          <a:lstStyle/>
          <a:p>
            <a:r>
              <a:rPr lang="en-US"/>
              <a:t>Texas Sharpshooter Fallacy</a:t>
            </a:r>
          </a:p>
        </p:txBody>
      </p:sp>
      <p:sp>
        <p:nvSpPr>
          <p:cNvPr id="3" name="Content Placeholder 2">
            <a:extLst>
              <a:ext uri="{FF2B5EF4-FFF2-40B4-BE49-F238E27FC236}">
                <a16:creationId xmlns:a16="http://schemas.microsoft.com/office/drawing/2014/main" id="{8FD8043B-CB41-4EE4-A3B4-BCC34832E7F5}"/>
              </a:ext>
            </a:extLst>
          </p:cNvPr>
          <p:cNvSpPr>
            <a:spLocks noGrp="1"/>
          </p:cNvSpPr>
          <p:nvPr>
            <p:ph sz="quarter" idx="10"/>
          </p:nvPr>
        </p:nvSpPr>
        <p:spPr>
          <a:xfrm>
            <a:off x="539496" y="1435608"/>
            <a:ext cx="7498194" cy="5106508"/>
          </a:xfrm>
        </p:spPr>
        <p:txBody>
          <a:bodyPr>
            <a:normAutofit lnSpcReduction="10000"/>
          </a:bodyPr>
          <a:lstStyle/>
          <a:p>
            <a:r>
              <a:rPr lang="en-US" b="1" dirty="0"/>
              <a:t>Imagine you filled a room with targets. </a:t>
            </a:r>
          </a:p>
          <a:p>
            <a:r>
              <a:rPr lang="en-US" dirty="0"/>
              <a:t>Not having to shoot a specific target, it is easy to hit any target. </a:t>
            </a:r>
          </a:p>
          <a:p>
            <a:r>
              <a:rPr lang="en-US" dirty="0"/>
              <a:t>Alternatively, what if I shoot at a blank wall and draw a target around the hole? Did I achieve anything? </a:t>
            </a:r>
          </a:p>
          <a:p>
            <a:r>
              <a:rPr lang="en-US" b="1" dirty="0"/>
              <a:t>When you collect enormous amounts of data without an objective in mind, it is easy to develop multiple hypotheses afterwards based on analysis.</a:t>
            </a:r>
          </a:p>
          <a:p>
            <a:r>
              <a:rPr lang="en-US" b="1" dirty="0"/>
              <a:t>This can lead to the </a:t>
            </a:r>
            <a:r>
              <a:rPr lang="en-US" b="1" dirty="0">
                <a:solidFill>
                  <a:srgbClr val="FF0000"/>
                </a:solidFill>
              </a:rPr>
              <a:t>Texas Sharpshooter Fallacy</a:t>
            </a:r>
            <a:r>
              <a:rPr lang="en-US" b="1" dirty="0"/>
              <a:t>, where we stumble on spurious findings that are coincidental in the gathered data, because the data was not gathered for a specific objective. </a:t>
            </a:r>
          </a:p>
        </p:txBody>
      </p:sp>
      <p:pic>
        <p:nvPicPr>
          <p:cNvPr id="7" name="Graphic 6" descr="Target">
            <a:extLst>
              <a:ext uri="{FF2B5EF4-FFF2-40B4-BE49-F238E27FC236}">
                <a16:creationId xmlns:a16="http://schemas.microsoft.com/office/drawing/2014/main" id="{89841ABA-0E56-4299-B733-FC18AB60FD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1391356"/>
            <a:ext cx="914400" cy="914400"/>
          </a:xfrm>
          <a:prstGeom prst="rect">
            <a:avLst/>
          </a:prstGeom>
        </p:spPr>
      </p:pic>
      <p:pic>
        <p:nvPicPr>
          <p:cNvPr id="8" name="Graphic 7" descr="Target">
            <a:extLst>
              <a:ext uri="{FF2B5EF4-FFF2-40B4-BE49-F238E27FC236}">
                <a16:creationId xmlns:a16="http://schemas.microsoft.com/office/drawing/2014/main" id="{039EE507-5A4A-40F3-8AC1-7048590DF3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1391356"/>
            <a:ext cx="914400" cy="914400"/>
          </a:xfrm>
          <a:prstGeom prst="rect">
            <a:avLst/>
          </a:prstGeom>
        </p:spPr>
      </p:pic>
      <p:pic>
        <p:nvPicPr>
          <p:cNvPr id="9" name="Graphic 8" descr="Target">
            <a:extLst>
              <a:ext uri="{FF2B5EF4-FFF2-40B4-BE49-F238E27FC236}">
                <a16:creationId xmlns:a16="http://schemas.microsoft.com/office/drawing/2014/main" id="{12FE335F-737E-4AC4-A89C-AF8BE8AAA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1391356"/>
            <a:ext cx="914400" cy="914400"/>
          </a:xfrm>
          <a:prstGeom prst="rect">
            <a:avLst/>
          </a:prstGeom>
        </p:spPr>
      </p:pic>
      <p:pic>
        <p:nvPicPr>
          <p:cNvPr id="10" name="Graphic 9" descr="Target">
            <a:extLst>
              <a:ext uri="{FF2B5EF4-FFF2-40B4-BE49-F238E27FC236}">
                <a16:creationId xmlns:a16="http://schemas.microsoft.com/office/drawing/2014/main" id="{7A71AD79-24AC-45BF-8F6D-AD1F58E24F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2271889"/>
            <a:ext cx="914400" cy="914400"/>
          </a:xfrm>
          <a:prstGeom prst="rect">
            <a:avLst/>
          </a:prstGeom>
        </p:spPr>
      </p:pic>
      <p:pic>
        <p:nvPicPr>
          <p:cNvPr id="11" name="Graphic 10" descr="Target">
            <a:extLst>
              <a:ext uri="{FF2B5EF4-FFF2-40B4-BE49-F238E27FC236}">
                <a16:creationId xmlns:a16="http://schemas.microsoft.com/office/drawing/2014/main" id="{7F00EADF-3872-41C8-BCE8-625DABB38F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2271889"/>
            <a:ext cx="914400" cy="914400"/>
          </a:xfrm>
          <a:prstGeom prst="rect">
            <a:avLst/>
          </a:prstGeom>
        </p:spPr>
      </p:pic>
      <p:pic>
        <p:nvPicPr>
          <p:cNvPr id="12" name="Graphic 11" descr="Target">
            <a:extLst>
              <a:ext uri="{FF2B5EF4-FFF2-40B4-BE49-F238E27FC236}">
                <a16:creationId xmlns:a16="http://schemas.microsoft.com/office/drawing/2014/main" id="{F15808D8-783E-4C55-9289-E1E8E38D9B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2271889"/>
            <a:ext cx="914400" cy="914400"/>
          </a:xfrm>
          <a:prstGeom prst="rect">
            <a:avLst/>
          </a:prstGeom>
        </p:spPr>
      </p:pic>
      <p:pic>
        <p:nvPicPr>
          <p:cNvPr id="13" name="Graphic 12" descr="Target">
            <a:extLst>
              <a:ext uri="{FF2B5EF4-FFF2-40B4-BE49-F238E27FC236}">
                <a16:creationId xmlns:a16="http://schemas.microsoft.com/office/drawing/2014/main" id="{C4D9DC9A-898D-4F03-AC03-28A42902BB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3186289"/>
            <a:ext cx="914400" cy="914400"/>
          </a:xfrm>
          <a:prstGeom prst="rect">
            <a:avLst/>
          </a:prstGeom>
        </p:spPr>
      </p:pic>
      <p:pic>
        <p:nvPicPr>
          <p:cNvPr id="14" name="Graphic 13" descr="Target">
            <a:extLst>
              <a:ext uri="{FF2B5EF4-FFF2-40B4-BE49-F238E27FC236}">
                <a16:creationId xmlns:a16="http://schemas.microsoft.com/office/drawing/2014/main" id="{CDF266A1-915B-4ABF-BCC3-D22D1D7BD9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3186289"/>
            <a:ext cx="914400" cy="914400"/>
          </a:xfrm>
          <a:prstGeom prst="rect">
            <a:avLst/>
          </a:prstGeom>
        </p:spPr>
      </p:pic>
      <p:pic>
        <p:nvPicPr>
          <p:cNvPr id="15" name="Graphic 14" descr="Target">
            <a:extLst>
              <a:ext uri="{FF2B5EF4-FFF2-40B4-BE49-F238E27FC236}">
                <a16:creationId xmlns:a16="http://schemas.microsoft.com/office/drawing/2014/main" id="{EE1E7EA2-BE03-462A-AFFC-4F61F36C7D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3186289"/>
            <a:ext cx="914400" cy="914400"/>
          </a:xfrm>
          <a:prstGeom prst="rect">
            <a:avLst/>
          </a:prstGeom>
        </p:spPr>
      </p:pic>
      <p:pic>
        <p:nvPicPr>
          <p:cNvPr id="16" name="Graphic 15" descr="Target">
            <a:extLst>
              <a:ext uri="{FF2B5EF4-FFF2-40B4-BE49-F238E27FC236}">
                <a16:creationId xmlns:a16="http://schemas.microsoft.com/office/drawing/2014/main" id="{45B3DA33-DFA2-4021-B177-FAC2DA3AAB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4066822"/>
            <a:ext cx="914400" cy="914400"/>
          </a:xfrm>
          <a:prstGeom prst="rect">
            <a:avLst/>
          </a:prstGeom>
        </p:spPr>
      </p:pic>
      <p:pic>
        <p:nvPicPr>
          <p:cNvPr id="17" name="Graphic 16" descr="Target">
            <a:extLst>
              <a:ext uri="{FF2B5EF4-FFF2-40B4-BE49-F238E27FC236}">
                <a16:creationId xmlns:a16="http://schemas.microsoft.com/office/drawing/2014/main" id="{FAF9BE31-77D3-46DF-8454-DD5F9138E2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4066822"/>
            <a:ext cx="914400" cy="914400"/>
          </a:xfrm>
          <a:prstGeom prst="rect">
            <a:avLst/>
          </a:prstGeom>
        </p:spPr>
      </p:pic>
      <p:pic>
        <p:nvPicPr>
          <p:cNvPr id="18" name="Graphic 17" descr="Target">
            <a:extLst>
              <a:ext uri="{FF2B5EF4-FFF2-40B4-BE49-F238E27FC236}">
                <a16:creationId xmlns:a16="http://schemas.microsoft.com/office/drawing/2014/main" id="{9F3C0F18-585D-49A8-8A52-7AD781836F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4066822"/>
            <a:ext cx="914400" cy="914400"/>
          </a:xfrm>
          <a:prstGeom prst="rect">
            <a:avLst/>
          </a:prstGeom>
        </p:spPr>
      </p:pic>
      <p:pic>
        <p:nvPicPr>
          <p:cNvPr id="20" name="Graphic 19" descr="Cowboy">
            <a:extLst>
              <a:ext uri="{FF2B5EF4-FFF2-40B4-BE49-F238E27FC236}">
                <a16:creationId xmlns:a16="http://schemas.microsoft.com/office/drawing/2014/main" id="{2200DA8E-8A65-415B-84E0-BB1C437C9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1334" y="5116689"/>
            <a:ext cx="914400" cy="914400"/>
          </a:xfrm>
          <a:prstGeom prst="rect">
            <a:avLst/>
          </a:prstGeom>
        </p:spPr>
      </p:pic>
    </p:spTree>
    <p:extLst>
      <p:ext uri="{BB962C8B-B14F-4D97-AF65-F5344CB8AC3E}">
        <p14:creationId xmlns:p14="http://schemas.microsoft.com/office/powerpoint/2010/main" val="20684382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DD21-ABA4-456E-A858-176C1EAD42FB}"/>
              </a:ext>
            </a:extLst>
          </p:cNvPr>
          <p:cNvSpPr>
            <a:spLocks noGrp="1"/>
          </p:cNvSpPr>
          <p:nvPr>
            <p:ph type="title"/>
          </p:nvPr>
        </p:nvSpPr>
        <p:spPr/>
        <p:txBody>
          <a:bodyPr/>
          <a:lstStyle/>
          <a:p>
            <a:r>
              <a:rPr lang="en-US"/>
              <a:t>Texas Sharpshooter Fallacy</a:t>
            </a:r>
          </a:p>
        </p:txBody>
      </p:sp>
      <p:sp>
        <p:nvSpPr>
          <p:cNvPr id="3" name="Content Placeholder 2">
            <a:extLst>
              <a:ext uri="{FF2B5EF4-FFF2-40B4-BE49-F238E27FC236}">
                <a16:creationId xmlns:a16="http://schemas.microsoft.com/office/drawing/2014/main" id="{8FD8043B-CB41-4EE4-A3B4-BCC34832E7F5}"/>
              </a:ext>
            </a:extLst>
          </p:cNvPr>
          <p:cNvSpPr>
            <a:spLocks noGrp="1"/>
          </p:cNvSpPr>
          <p:nvPr>
            <p:ph sz="quarter" idx="10"/>
          </p:nvPr>
        </p:nvSpPr>
        <p:spPr>
          <a:xfrm>
            <a:off x="539495" y="1435607"/>
            <a:ext cx="7622373" cy="5499665"/>
          </a:xfrm>
        </p:spPr>
        <p:txBody>
          <a:bodyPr>
            <a:normAutofit lnSpcReduction="10000"/>
          </a:bodyPr>
          <a:lstStyle/>
          <a:p>
            <a:r>
              <a:rPr lang="en-US"/>
              <a:t>Here is another way to think about it: I draw 4 playing cards at random.</a:t>
            </a:r>
          </a:p>
          <a:p>
            <a:endParaRPr lang="en-US"/>
          </a:p>
          <a:p>
            <a:endParaRPr lang="en-US"/>
          </a:p>
          <a:p>
            <a:endParaRPr lang="en-US"/>
          </a:p>
          <a:p>
            <a:r>
              <a:rPr lang="en-US" i="1"/>
              <a:t>Is this not fascinating? I have two 10’s and a consecutive 3 and 2! What does it mean? </a:t>
            </a:r>
          </a:p>
          <a:p>
            <a:r>
              <a:rPr lang="en-US" i="1"/>
              <a:t>On the next draw, will I get another pair and two consecutive numbers?</a:t>
            </a:r>
          </a:p>
          <a:p>
            <a:r>
              <a:rPr lang="en-US"/>
              <a:t>I never made it my objective to achieve this outcome, I observed it </a:t>
            </a:r>
            <a:r>
              <a:rPr lang="en-US" b="1" i="1" u="sng">
                <a:solidFill>
                  <a:srgbClr val="FF0000"/>
                </a:solidFill>
              </a:rPr>
              <a:t>AFTER</a:t>
            </a:r>
            <a:r>
              <a:rPr lang="en-US"/>
              <a:t> it occurred. </a:t>
            </a:r>
          </a:p>
          <a:p>
            <a:endParaRPr lang="en-US"/>
          </a:p>
          <a:p>
            <a:endParaRPr lang="en-US"/>
          </a:p>
        </p:txBody>
      </p:sp>
      <p:pic>
        <p:nvPicPr>
          <p:cNvPr id="7" name="Graphic 6" descr="Target">
            <a:extLst>
              <a:ext uri="{FF2B5EF4-FFF2-40B4-BE49-F238E27FC236}">
                <a16:creationId xmlns:a16="http://schemas.microsoft.com/office/drawing/2014/main" id="{89841ABA-0E56-4299-B733-FC18AB60FD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1391356"/>
            <a:ext cx="914400" cy="914400"/>
          </a:xfrm>
          <a:prstGeom prst="rect">
            <a:avLst/>
          </a:prstGeom>
        </p:spPr>
      </p:pic>
      <p:pic>
        <p:nvPicPr>
          <p:cNvPr id="8" name="Graphic 7" descr="Target">
            <a:extLst>
              <a:ext uri="{FF2B5EF4-FFF2-40B4-BE49-F238E27FC236}">
                <a16:creationId xmlns:a16="http://schemas.microsoft.com/office/drawing/2014/main" id="{039EE507-5A4A-40F3-8AC1-7048590DF3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1391356"/>
            <a:ext cx="914400" cy="914400"/>
          </a:xfrm>
          <a:prstGeom prst="rect">
            <a:avLst/>
          </a:prstGeom>
        </p:spPr>
      </p:pic>
      <p:pic>
        <p:nvPicPr>
          <p:cNvPr id="9" name="Graphic 8" descr="Target">
            <a:extLst>
              <a:ext uri="{FF2B5EF4-FFF2-40B4-BE49-F238E27FC236}">
                <a16:creationId xmlns:a16="http://schemas.microsoft.com/office/drawing/2014/main" id="{12FE335F-737E-4AC4-A89C-AF8BE8AAA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1391356"/>
            <a:ext cx="914400" cy="914400"/>
          </a:xfrm>
          <a:prstGeom prst="rect">
            <a:avLst/>
          </a:prstGeom>
        </p:spPr>
      </p:pic>
      <p:pic>
        <p:nvPicPr>
          <p:cNvPr id="10" name="Graphic 9" descr="Target">
            <a:extLst>
              <a:ext uri="{FF2B5EF4-FFF2-40B4-BE49-F238E27FC236}">
                <a16:creationId xmlns:a16="http://schemas.microsoft.com/office/drawing/2014/main" id="{7A71AD79-24AC-45BF-8F6D-AD1F58E24F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2271889"/>
            <a:ext cx="914400" cy="914400"/>
          </a:xfrm>
          <a:prstGeom prst="rect">
            <a:avLst/>
          </a:prstGeom>
        </p:spPr>
      </p:pic>
      <p:pic>
        <p:nvPicPr>
          <p:cNvPr id="11" name="Graphic 10" descr="Target">
            <a:extLst>
              <a:ext uri="{FF2B5EF4-FFF2-40B4-BE49-F238E27FC236}">
                <a16:creationId xmlns:a16="http://schemas.microsoft.com/office/drawing/2014/main" id="{7F00EADF-3872-41C8-BCE8-625DABB38F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2271889"/>
            <a:ext cx="914400" cy="914400"/>
          </a:xfrm>
          <a:prstGeom prst="rect">
            <a:avLst/>
          </a:prstGeom>
        </p:spPr>
      </p:pic>
      <p:pic>
        <p:nvPicPr>
          <p:cNvPr id="12" name="Graphic 11" descr="Target">
            <a:extLst>
              <a:ext uri="{FF2B5EF4-FFF2-40B4-BE49-F238E27FC236}">
                <a16:creationId xmlns:a16="http://schemas.microsoft.com/office/drawing/2014/main" id="{F15808D8-783E-4C55-9289-E1E8E38D9B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2271889"/>
            <a:ext cx="914400" cy="914400"/>
          </a:xfrm>
          <a:prstGeom prst="rect">
            <a:avLst/>
          </a:prstGeom>
        </p:spPr>
      </p:pic>
      <p:pic>
        <p:nvPicPr>
          <p:cNvPr id="13" name="Graphic 12" descr="Target">
            <a:extLst>
              <a:ext uri="{FF2B5EF4-FFF2-40B4-BE49-F238E27FC236}">
                <a16:creationId xmlns:a16="http://schemas.microsoft.com/office/drawing/2014/main" id="{C4D9DC9A-898D-4F03-AC03-28A42902BB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3186289"/>
            <a:ext cx="914400" cy="914400"/>
          </a:xfrm>
          <a:prstGeom prst="rect">
            <a:avLst/>
          </a:prstGeom>
        </p:spPr>
      </p:pic>
      <p:pic>
        <p:nvPicPr>
          <p:cNvPr id="14" name="Graphic 13" descr="Target">
            <a:extLst>
              <a:ext uri="{FF2B5EF4-FFF2-40B4-BE49-F238E27FC236}">
                <a16:creationId xmlns:a16="http://schemas.microsoft.com/office/drawing/2014/main" id="{CDF266A1-915B-4ABF-BCC3-D22D1D7BD9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3186289"/>
            <a:ext cx="914400" cy="914400"/>
          </a:xfrm>
          <a:prstGeom prst="rect">
            <a:avLst/>
          </a:prstGeom>
        </p:spPr>
      </p:pic>
      <p:pic>
        <p:nvPicPr>
          <p:cNvPr id="15" name="Graphic 14" descr="Target">
            <a:extLst>
              <a:ext uri="{FF2B5EF4-FFF2-40B4-BE49-F238E27FC236}">
                <a16:creationId xmlns:a16="http://schemas.microsoft.com/office/drawing/2014/main" id="{EE1E7EA2-BE03-462A-AFFC-4F61F36C7D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3186289"/>
            <a:ext cx="914400" cy="914400"/>
          </a:xfrm>
          <a:prstGeom prst="rect">
            <a:avLst/>
          </a:prstGeom>
        </p:spPr>
      </p:pic>
      <p:pic>
        <p:nvPicPr>
          <p:cNvPr id="16" name="Graphic 15" descr="Target">
            <a:extLst>
              <a:ext uri="{FF2B5EF4-FFF2-40B4-BE49-F238E27FC236}">
                <a16:creationId xmlns:a16="http://schemas.microsoft.com/office/drawing/2014/main" id="{45B3DA33-DFA2-4021-B177-FAC2DA3AAB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4066822"/>
            <a:ext cx="914400" cy="914400"/>
          </a:xfrm>
          <a:prstGeom prst="rect">
            <a:avLst/>
          </a:prstGeom>
        </p:spPr>
      </p:pic>
      <p:pic>
        <p:nvPicPr>
          <p:cNvPr id="17" name="Graphic 16" descr="Target">
            <a:extLst>
              <a:ext uri="{FF2B5EF4-FFF2-40B4-BE49-F238E27FC236}">
                <a16:creationId xmlns:a16="http://schemas.microsoft.com/office/drawing/2014/main" id="{FAF9BE31-77D3-46DF-8454-DD5F9138E2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4066822"/>
            <a:ext cx="914400" cy="914400"/>
          </a:xfrm>
          <a:prstGeom prst="rect">
            <a:avLst/>
          </a:prstGeom>
        </p:spPr>
      </p:pic>
      <p:pic>
        <p:nvPicPr>
          <p:cNvPr id="18" name="Graphic 17" descr="Target">
            <a:extLst>
              <a:ext uri="{FF2B5EF4-FFF2-40B4-BE49-F238E27FC236}">
                <a16:creationId xmlns:a16="http://schemas.microsoft.com/office/drawing/2014/main" id="{9F3C0F18-585D-49A8-8A52-7AD781836F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4066822"/>
            <a:ext cx="914400" cy="914400"/>
          </a:xfrm>
          <a:prstGeom prst="rect">
            <a:avLst/>
          </a:prstGeom>
        </p:spPr>
      </p:pic>
      <p:pic>
        <p:nvPicPr>
          <p:cNvPr id="20" name="Graphic 19" descr="Cowboy">
            <a:extLst>
              <a:ext uri="{FF2B5EF4-FFF2-40B4-BE49-F238E27FC236}">
                <a16:creationId xmlns:a16="http://schemas.microsoft.com/office/drawing/2014/main" id="{2200DA8E-8A65-415B-84E0-BB1C437C9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1334" y="5116689"/>
            <a:ext cx="914400" cy="914400"/>
          </a:xfrm>
          <a:prstGeom prst="rect">
            <a:avLst/>
          </a:prstGeom>
        </p:spPr>
      </p:pic>
      <p:pic>
        <p:nvPicPr>
          <p:cNvPr id="6" name="Picture 5" descr="A picture containing room&#10;&#10;Description automatically generated">
            <a:extLst>
              <a:ext uri="{FF2B5EF4-FFF2-40B4-BE49-F238E27FC236}">
                <a16:creationId xmlns:a16="http://schemas.microsoft.com/office/drawing/2014/main" id="{19D590E9-193B-4732-9300-E04278159E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949" y="2132923"/>
            <a:ext cx="1250697" cy="1876778"/>
          </a:xfrm>
          <a:prstGeom prst="rect">
            <a:avLst/>
          </a:prstGeom>
        </p:spPr>
      </p:pic>
      <p:pic>
        <p:nvPicPr>
          <p:cNvPr id="21" name="Picture 20" descr="A close up of a logo&#10;&#10;Description automatically generated">
            <a:extLst>
              <a:ext uri="{FF2B5EF4-FFF2-40B4-BE49-F238E27FC236}">
                <a16:creationId xmlns:a16="http://schemas.microsoft.com/office/drawing/2014/main" id="{F76E55FB-8EA9-45E0-8BB9-72C7D39BA3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3762" y="2132923"/>
            <a:ext cx="1250697" cy="1876778"/>
          </a:xfrm>
          <a:prstGeom prst="rect">
            <a:avLst/>
          </a:prstGeom>
        </p:spPr>
      </p:pic>
      <p:pic>
        <p:nvPicPr>
          <p:cNvPr id="23" name="Picture 22" descr="A close up of a flag&#10;&#10;Description automatically generated">
            <a:extLst>
              <a:ext uri="{FF2B5EF4-FFF2-40B4-BE49-F238E27FC236}">
                <a16:creationId xmlns:a16="http://schemas.microsoft.com/office/drawing/2014/main" id="{8DDD9A35-83F6-42FA-8F70-5A1BA3F288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0575" y="2115990"/>
            <a:ext cx="1261981" cy="1893712"/>
          </a:xfrm>
          <a:prstGeom prst="rect">
            <a:avLst/>
          </a:prstGeom>
        </p:spPr>
      </p:pic>
      <p:pic>
        <p:nvPicPr>
          <p:cNvPr id="25" name="Picture 24" descr="A close up of a logo&#10;&#10;Description automatically generated">
            <a:extLst>
              <a:ext uri="{FF2B5EF4-FFF2-40B4-BE49-F238E27FC236}">
                <a16:creationId xmlns:a16="http://schemas.microsoft.com/office/drawing/2014/main" id="{F52AF9BE-DEDB-4EE6-873C-5A65CFB27A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7388" y="2115990"/>
            <a:ext cx="1261981" cy="1893711"/>
          </a:xfrm>
          <a:prstGeom prst="rect">
            <a:avLst/>
          </a:prstGeom>
        </p:spPr>
      </p:pic>
    </p:spTree>
    <p:extLst>
      <p:ext uri="{BB962C8B-B14F-4D97-AF65-F5344CB8AC3E}">
        <p14:creationId xmlns:p14="http://schemas.microsoft.com/office/powerpoint/2010/main" val="32095912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DD21-ABA4-456E-A858-176C1EAD42FB}"/>
              </a:ext>
            </a:extLst>
          </p:cNvPr>
          <p:cNvSpPr>
            <a:spLocks noGrp="1"/>
          </p:cNvSpPr>
          <p:nvPr>
            <p:ph type="title"/>
          </p:nvPr>
        </p:nvSpPr>
        <p:spPr/>
        <p:txBody>
          <a:bodyPr/>
          <a:lstStyle/>
          <a:p>
            <a:r>
              <a:rPr lang="en-US"/>
              <a:t>Texas Sharpshooter Fallacy</a:t>
            </a:r>
          </a:p>
        </p:txBody>
      </p:sp>
      <p:sp>
        <p:nvSpPr>
          <p:cNvPr id="3" name="Content Placeholder 2">
            <a:extLst>
              <a:ext uri="{FF2B5EF4-FFF2-40B4-BE49-F238E27FC236}">
                <a16:creationId xmlns:a16="http://schemas.microsoft.com/office/drawing/2014/main" id="{8FD8043B-CB41-4EE4-A3B4-BCC34832E7F5}"/>
              </a:ext>
            </a:extLst>
          </p:cNvPr>
          <p:cNvSpPr>
            <a:spLocks noGrp="1"/>
          </p:cNvSpPr>
          <p:nvPr>
            <p:ph sz="quarter" idx="10"/>
          </p:nvPr>
        </p:nvSpPr>
        <p:spPr>
          <a:xfrm>
            <a:off x="598311" y="1088136"/>
            <a:ext cx="8068414" cy="5890144"/>
          </a:xfrm>
        </p:spPr>
        <p:txBody>
          <a:bodyPr>
            <a:normAutofit/>
          </a:bodyPr>
          <a:lstStyle/>
          <a:p>
            <a:endParaRPr lang="en-US" dirty="0"/>
          </a:p>
          <a:p>
            <a:endParaRPr lang="en-US" dirty="0"/>
          </a:p>
          <a:p>
            <a:endParaRPr lang="en-US" dirty="0"/>
          </a:p>
          <a:p>
            <a:endParaRPr lang="en-US" dirty="0"/>
          </a:p>
          <a:p>
            <a:r>
              <a:rPr lang="en-US" dirty="0"/>
              <a:t>Unless I predicted this specific outcome beforehand, there is nothing meaningful I have accomplished.</a:t>
            </a:r>
          </a:p>
          <a:p>
            <a:r>
              <a:rPr lang="en-US" dirty="0"/>
              <a:t>This is exactly what data mining can fall victim to: finding patterns in random events and interpreting them as meaningful. </a:t>
            </a:r>
          </a:p>
          <a:p>
            <a:endParaRPr lang="en-US" dirty="0"/>
          </a:p>
        </p:txBody>
      </p:sp>
      <p:pic>
        <p:nvPicPr>
          <p:cNvPr id="7" name="Graphic 6" descr="Target">
            <a:extLst>
              <a:ext uri="{FF2B5EF4-FFF2-40B4-BE49-F238E27FC236}">
                <a16:creationId xmlns:a16="http://schemas.microsoft.com/office/drawing/2014/main" id="{89841ABA-0E56-4299-B733-FC18AB60FD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1391356"/>
            <a:ext cx="914400" cy="914400"/>
          </a:xfrm>
          <a:prstGeom prst="rect">
            <a:avLst/>
          </a:prstGeom>
        </p:spPr>
      </p:pic>
      <p:pic>
        <p:nvPicPr>
          <p:cNvPr id="8" name="Graphic 7" descr="Target">
            <a:extLst>
              <a:ext uri="{FF2B5EF4-FFF2-40B4-BE49-F238E27FC236}">
                <a16:creationId xmlns:a16="http://schemas.microsoft.com/office/drawing/2014/main" id="{039EE507-5A4A-40F3-8AC1-7048590DF3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1391356"/>
            <a:ext cx="914400" cy="914400"/>
          </a:xfrm>
          <a:prstGeom prst="rect">
            <a:avLst/>
          </a:prstGeom>
        </p:spPr>
      </p:pic>
      <p:pic>
        <p:nvPicPr>
          <p:cNvPr id="9" name="Graphic 8" descr="Target">
            <a:extLst>
              <a:ext uri="{FF2B5EF4-FFF2-40B4-BE49-F238E27FC236}">
                <a16:creationId xmlns:a16="http://schemas.microsoft.com/office/drawing/2014/main" id="{12FE335F-737E-4AC4-A89C-AF8BE8AAA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1391356"/>
            <a:ext cx="914400" cy="914400"/>
          </a:xfrm>
          <a:prstGeom prst="rect">
            <a:avLst/>
          </a:prstGeom>
        </p:spPr>
      </p:pic>
      <p:pic>
        <p:nvPicPr>
          <p:cNvPr id="10" name="Graphic 9" descr="Target">
            <a:extLst>
              <a:ext uri="{FF2B5EF4-FFF2-40B4-BE49-F238E27FC236}">
                <a16:creationId xmlns:a16="http://schemas.microsoft.com/office/drawing/2014/main" id="{7A71AD79-24AC-45BF-8F6D-AD1F58E24F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2271889"/>
            <a:ext cx="914400" cy="914400"/>
          </a:xfrm>
          <a:prstGeom prst="rect">
            <a:avLst/>
          </a:prstGeom>
        </p:spPr>
      </p:pic>
      <p:pic>
        <p:nvPicPr>
          <p:cNvPr id="11" name="Graphic 10" descr="Target">
            <a:extLst>
              <a:ext uri="{FF2B5EF4-FFF2-40B4-BE49-F238E27FC236}">
                <a16:creationId xmlns:a16="http://schemas.microsoft.com/office/drawing/2014/main" id="{7F00EADF-3872-41C8-BCE8-625DABB38F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2271889"/>
            <a:ext cx="914400" cy="914400"/>
          </a:xfrm>
          <a:prstGeom prst="rect">
            <a:avLst/>
          </a:prstGeom>
        </p:spPr>
      </p:pic>
      <p:pic>
        <p:nvPicPr>
          <p:cNvPr id="12" name="Graphic 11" descr="Target">
            <a:extLst>
              <a:ext uri="{FF2B5EF4-FFF2-40B4-BE49-F238E27FC236}">
                <a16:creationId xmlns:a16="http://schemas.microsoft.com/office/drawing/2014/main" id="{F15808D8-783E-4C55-9289-E1E8E38D9B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2271889"/>
            <a:ext cx="914400" cy="914400"/>
          </a:xfrm>
          <a:prstGeom prst="rect">
            <a:avLst/>
          </a:prstGeom>
        </p:spPr>
      </p:pic>
      <p:pic>
        <p:nvPicPr>
          <p:cNvPr id="13" name="Graphic 12" descr="Target">
            <a:extLst>
              <a:ext uri="{FF2B5EF4-FFF2-40B4-BE49-F238E27FC236}">
                <a16:creationId xmlns:a16="http://schemas.microsoft.com/office/drawing/2014/main" id="{C4D9DC9A-898D-4F03-AC03-28A42902BB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3186289"/>
            <a:ext cx="914400" cy="914400"/>
          </a:xfrm>
          <a:prstGeom prst="rect">
            <a:avLst/>
          </a:prstGeom>
        </p:spPr>
      </p:pic>
      <p:pic>
        <p:nvPicPr>
          <p:cNvPr id="14" name="Graphic 13" descr="Target">
            <a:extLst>
              <a:ext uri="{FF2B5EF4-FFF2-40B4-BE49-F238E27FC236}">
                <a16:creationId xmlns:a16="http://schemas.microsoft.com/office/drawing/2014/main" id="{CDF266A1-915B-4ABF-BCC3-D22D1D7BD9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3186289"/>
            <a:ext cx="914400" cy="914400"/>
          </a:xfrm>
          <a:prstGeom prst="rect">
            <a:avLst/>
          </a:prstGeom>
        </p:spPr>
      </p:pic>
      <p:pic>
        <p:nvPicPr>
          <p:cNvPr id="15" name="Graphic 14" descr="Target">
            <a:extLst>
              <a:ext uri="{FF2B5EF4-FFF2-40B4-BE49-F238E27FC236}">
                <a16:creationId xmlns:a16="http://schemas.microsoft.com/office/drawing/2014/main" id="{EE1E7EA2-BE03-462A-AFFC-4F61F36C7D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3186289"/>
            <a:ext cx="914400" cy="914400"/>
          </a:xfrm>
          <a:prstGeom prst="rect">
            <a:avLst/>
          </a:prstGeom>
        </p:spPr>
      </p:pic>
      <p:pic>
        <p:nvPicPr>
          <p:cNvPr id="16" name="Graphic 15" descr="Target">
            <a:extLst>
              <a:ext uri="{FF2B5EF4-FFF2-40B4-BE49-F238E27FC236}">
                <a16:creationId xmlns:a16="http://schemas.microsoft.com/office/drawing/2014/main" id="{45B3DA33-DFA2-4021-B177-FAC2DA3AAB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4066822"/>
            <a:ext cx="914400" cy="914400"/>
          </a:xfrm>
          <a:prstGeom prst="rect">
            <a:avLst/>
          </a:prstGeom>
        </p:spPr>
      </p:pic>
      <p:pic>
        <p:nvPicPr>
          <p:cNvPr id="17" name="Graphic 16" descr="Target">
            <a:extLst>
              <a:ext uri="{FF2B5EF4-FFF2-40B4-BE49-F238E27FC236}">
                <a16:creationId xmlns:a16="http://schemas.microsoft.com/office/drawing/2014/main" id="{FAF9BE31-77D3-46DF-8454-DD5F9138E2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4066822"/>
            <a:ext cx="914400" cy="914400"/>
          </a:xfrm>
          <a:prstGeom prst="rect">
            <a:avLst/>
          </a:prstGeom>
        </p:spPr>
      </p:pic>
      <p:pic>
        <p:nvPicPr>
          <p:cNvPr id="18" name="Graphic 17" descr="Target">
            <a:extLst>
              <a:ext uri="{FF2B5EF4-FFF2-40B4-BE49-F238E27FC236}">
                <a16:creationId xmlns:a16="http://schemas.microsoft.com/office/drawing/2014/main" id="{9F3C0F18-585D-49A8-8A52-7AD781836F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4066822"/>
            <a:ext cx="914400" cy="914400"/>
          </a:xfrm>
          <a:prstGeom prst="rect">
            <a:avLst/>
          </a:prstGeom>
        </p:spPr>
      </p:pic>
      <p:pic>
        <p:nvPicPr>
          <p:cNvPr id="20" name="Graphic 19" descr="Cowboy">
            <a:extLst>
              <a:ext uri="{FF2B5EF4-FFF2-40B4-BE49-F238E27FC236}">
                <a16:creationId xmlns:a16="http://schemas.microsoft.com/office/drawing/2014/main" id="{2200DA8E-8A65-415B-84E0-BB1C437C9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1334" y="5116689"/>
            <a:ext cx="914400" cy="914400"/>
          </a:xfrm>
          <a:prstGeom prst="rect">
            <a:avLst/>
          </a:prstGeom>
        </p:spPr>
      </p:pic>
      <p:pic>
        <p:nvPicPr>
          <p:cNvPr id="6" name="Picture 5" descr="A picture containing room&#10;&#10;Description automatically generated">
            <a:extLst>
              <a:ext uri="{FF2B5EF4-FFF2-40B4-BE49-F238E27FC236}">
                <a16:creationId xmlns:a16="http://schemas.microsoft.com/office/drawing/2014/main" id="{19D590E9-193B-4732-9300-E04278159E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729" y="1470528"/>
            <a:ext cx="1250697" cy="1876778"/>
          </a:xfrm>
          <a:prstGeom prst="rect">
            <a:avLst/>
          </a:prstGeom>
        </p:spPr>
      </p:pic>
      <p:pic>
        <p:nvPicPr>
          <p:cNvPr id="21" name="Picture 20" descr="A close up of a logo&#10;&#10;Description automatically generated">
            <a:extLst>
              <a:ext uri="{FF2B5EF4-FFF2-40B4-BE49-F238E27FC236}">
                <a16:creationId xmlns:a16="http://schemas.microsoft.com/office/drawing/2014/main" id="{F76E55FB-8EA9-45E0-8BB9-72C7D39BA3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5542" y="1470528"/>
            <a:ext cx="1250697" cy="1876778"/>
          </a:xfrm>
          <a:prstGeom prst="rect">
            <a:avLst/>
          </a:prstGeom>
        </p:spPr>
      </p:pic>
      <p:pic>
        <p:nvPicPr>
          <p:cNvPr id="23" name="Picture 22" descr="A close up of a flag&#10;&#10;Description automatically generated">
            <a:extLst>
              <a:ext uri="{FF2B5EF4-FFF2-40B4-BE49-F238E27FC236}">
                <a16:creationId xmlns:a16="http://schemas.microsoft.com/office/drawing/2014/main" id="{8DDD9A35-83F6-42FA-8F70-5A1BA3F288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2355" y="1453595"/>
            <a:ext cx="1261981" cy="1893712"/>
          </a:xfrm>
          <a:prstGeom prst="rect">
            <a:avLst/>
          </a:prstGeom>
        </p:spPr>
      </p:pic>
      <p:pic>
        <p:nvPicPr>
          <p:cNvPr id="25" name="Picture 24" descr="A close up of a logo&#10;&#10;Description automatically generated">
            <a:extLst>
              <a:ext uri="{FF2B5EF4-FFF2-40B4-BE49-F238E27FC236}">
                <a16:creationId xmlns:a16="http://schemas.microsoft.com/office/drawing/2014/main" id="{F52AF9BE-DEDB-4EE6-873C-5A65CFB27A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9168" y="1453595"/>
            <a:ext cx="1261981" cy="1893711"/>
          </a:xfrm>
          <a:prstGeom prst="rect">
            <a:avLst/>
          </a:prstGeom>
        </p:spPr>
      </p:pic>
    </p:spTree>
    <p:extLst>
      <p:ext uri="{BB962C8B-B14F-4D97-AF65-F5344CB8AC3E}">
        <p14:creationId xmlns:p14="http://schemas.microsoft.com/office/powerpoint/2010/main" val="16452995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666F1-40CB-4217-BAF9-B2D8A5EF6507}"/>
              </a:ext>
            </a:extLst>
          </p:cNvPr>
          <p:cNvSpPr>
            <a:spLocks noGrp="1"/>
          </p:cNvSpPr>
          <p:nvPr>
            <p:ph type="title"/>
          </p:nvPr>
        </p:nvSpPr>
        <p:spPr>
          <a:xfrm>
            <a:off x="521207" y="448056"/>
            <a:ext cx="8573807" cy="640080"/>
          </a:xfrm>
        </p:spPr>
        <p:txBody>
          <a:bodyPr>
            <a:normAutofit/>
          </a:bodyPr>
          <a:lstStyle/>
          <a:p>
            <a:r>
              <a:rPr lang="en-US"/>
              <a:t>Scientific Method versus Data Mining</a:t>
            </a:r>
          </a:p>
        </p:txBody>
      </p:sp>
      <p:sp>
        <p:nvSpPr>
          <p:cNvPr id="3" name="Content Placeholder 2">
            <a:extLst>
              <a:ext uri="{FF2B5EF4-FFF2-40B4-BE49-F238E27FC236}">
                <a16:creationId xmlns:a16="http://schemas.microsoft.com/office/drawing/2014/main" id="{C37F26C5-B1F9-48C0-B868-8BD26465574E}"/>
              </a:ext>
            </a:extLst>
          </p:cNvPr>
          <p:cNvSpPr>
            <a:spLocks noGrp="1"/>
          </p:cNvSpPr>
          <p:nvPr>
            <p:ph sz="quarter" idx="10"/>
          </p:nvPr>
        </p:nvSpPr>
        <p:spPr>
          <a:xfrm>
            <a:off x="539495" y="1435607"/>
            <a:ext cx="6518009" cy="5106303"/>
          </a:xfrm>
        </p:spPr>
        <p:txBody>
          <a:bodyPr>
            <a:normAutofit fontScale="85000" lnSpcReduction="20000"/>
          </a:bodyPr>
          <a:lstStyle/>
          <a:p>
            <a:r>
              <a:rPr lang="en-US" b="1"/>
              <a:t>The problem with the previous examples is we practiced data mining rather than the scientific method.</a:t>
            </a:r>
          </a:p>
          <a:p>
            <a:r>
              <a:rPr lang="en-US" b="1"/>
              <a:t>Data mining: </a:t>
            </a:r>
            <a:r>
              <a:rPr lang="en-US"/>
              <a:t>Gather data </a:t>
            </a:r>
            <a:r>
              <a:rPr lang="en-US" i="1"/>
              <a:t>then</a:t>
            </a:r>
            <a:r>
              <a:rPr lang="en-US"/>
              <a:t> hypothesize</a:t>
            </a:r>
          </a:p>
          <a:p>
            <a:r>
              <a:rPr lang="en-US" b="1"/>
              <a:t>Scientific Method:</a:t>
            </a:r>
            <a:r>
              <a:rPr lang="en-US"/>
              <a:t> Hypothesize </a:t>
            </a:r>
            <a:r>
              <a:rPr lang="en-US" i="1"/>
              <a:t>then</a:t>
            </a:r>
            <a:r>
              <a:rPr lang="en-US"/>
              <a:t> gather data</a:t>
            </a:r>
          </a:p>
          <a:p>
            <a:r>
              <a:rPr lang="en-US"/>
              <a:t>The scientific method demands a structured hypothesis, and data is deliberately gathered to prove and disprove that hypothesis, by using a test group and a control group. </a:t>
            </a:r>
          </a:p>
          <a:p>
            <a:r>
              <a:rPr lang="en-US"/>
              <a:t>Data mining is a free-for-all where we collect lots of data, and we hope to find hidden patterns and (untested) insights that may not be obvious, or even make sense! </a:t>
            </a:r>
          </a:p>
          <a:p>
            <a:r>
              <a:rPr lang="en-US" b="1">
                <a:solidFill>
                  <a:srgbClr val="FF0000"/>
                </a:solidFill>
              </a:rPr>
              <a:t>If data mining is used, it should ideally follow up with new data and testing, but many practitioners fail to do this. </a:t>
            </a:r>
          </a:p>
        </p:txBody>
      </p:sp>
      <p:pic>
        <p:nvPicPr>
          <p:cNvPr id="6" name="Picture 5">
            <a:extLst>
              <a:ext uri="{FF2B5EF4-FFF2-40B4-BE49-F238E27FC236}">
                <a16:creationId xmlns:a16="http://schemas.microsoft.com/office/drawing/2014/main" id="{AFF6DC95-0140-4D05-82DB-5FB4C3CB77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45985" y="1435607"/>
            <a:ext cx="3796028" cy="2531951"/>
          </a:xfrm>
          <a:prstGeom prst="rect">
            <a:avLst/>
          </a:prstGeom>
        </p:spPr>
      </p:pic>
      <p:sp>
        <p:nvSpPr>
          <p:cNvPr id="7" name="TextBox 6">
            <a:extLst>
              <a:ext uri="{FF2B5EF4-FFF2-40B4-BE49-F238E27FC236}">
                <a16:creationId xmlns:a16="http://schemas.microsoft.com/office/drawing/2014/main" id="{BDCC8DB1-99B4-47F1-A47C-849FC3E6F68D}"/>
              </a:ext>
            </a:extLst>
          </p:cNvPr>
          <p:cNvSpPr txBox="1"/>
          <p:nvPr/>
        </p:nvSpPr>
        <p:spPr>
          <a:xfrm>
            <a:off x="7835494" y="4068566"/>
            <a:ext cx="3861634" cy="2578814"/>
          </a:xfrm>
          <a:prstGeom prst="rect">
            <a:avLst/>
          </a:prstGeom>
        </p:spPr>
        <p:txBody>
          <a:bodyPr vert="horz" wrap="square" lIns="91440" tIns="45720" rIns="91440" bIns="45720" rtlCol="0">
            <a:normAutofit/>
          </a:bodyPr>
          <a:lstStyle/>
          <a:p>
            <a:pPr algn="l">
              <a:spcAft>
                <a:spcPts val="2000"/>
              </a:spcAft>
            </a:pPr>
            <a:r>
              <a:rPr lang="en-US" sz="1200" i="1">
                <a:solidFill>
                  <a:prstClr val="black">
                    <a:lumMod val="75000"/>
                    <a:lumOff val="25000"/>
                  </a:prstClr>
                </a:solidFill>
                <a:latin typeface="Segoe UI" panose="020B0502040204020203" pitchFamily="34" charset="0"/>
                <a:cs typeface="Segoe UI" panose="020B0502040204020203" pitchFamily="34" charset="0"/>
              </a:rPr>
              <a:t>Dr. Nancy Wertheimer at University of Colorado used data-mining to assert children living near power lines were 2-3 times as likely to develop leukemia. After decades of peer research, nobody was able to confirm any such correlation much less causality.</a:t>
            </a:r>
          </a:p>
          <a:p>
            <a:pPr>
              <a:spcAft>
                <a:spcPts val="2000"/>
              </a:spcAft>
            </a:pPr>
            <a:r>
              <a:rPr lang="en-US" sz="1200" i="1">
                <a:solidFill>
                  <a:prstClr val="black">
                    <a:lumMod val="75000"/>
                    <a:lumOff val="25000"/>
                  </a:prstClr>
                </a:solidFill>
                <a:latin typeface="Segoe UI" panose="020B0502040204020203" pitchFamily="34" charset="0"/>
                <a:cs typeface="Segoe UI" panose="020B0502040204020203" pitchFamily="34" charset="0"/>
                <a:hlinkClick r:id="rId3"/>
              </a:rPr>
              <a:t>https://www.nytimes.com/1997/07/03/us/big-study-sees-no-evidence-power-lines-cause-leukemia.html</a:t>
            </a:r>
            <a:endParaRPr lang="en-US" sz="1200" i="1">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pPr>
            <a:endParaRPr lang="en-US" sz="1200" i="1">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4414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34FD4-C36C-4DE2-8C81-CD5BDA7A5923}"/>
              </a:ext>
            </a:extLst>
          </p:cNvPr>
          <p:cNvSpPr>
            <a:spLocks noGrp="1"/>
          </p:cNvSpPr>
          <p:nvPr>
            <p:ph type="title"/>
          </p:nvPr>
        </p:nvSpPr>
        <p:spPr/>
        <p:txBody>
          <a:bodyPr/>
          <a:lstStyle/>
          <a:p>
            <a:r>
              <a:rPr lang="en-US" dirty="0"/>
              <a:t>Weighted 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0B70A9-218A-4ED3-8412-7CF34C6F9649}"/>
                  </a:ext>
                </a:extLst>
              </p:cNvPr>
              <p:cNvSpPr>
                <a:spLocks noGrp="1"/>
              </p:cNvSpPr>
              <p:nvPr>
                <p:ph sz="quarter" idx="10"/>
              </p:nvPr>
            </p:nvSpPr>
            <p:spPr>
              <a:xfrm>
                <a:off x="539496" y="1435608"/>
                <a:ext cx="4974613" cy="4893148"/>
              </a:xfrm>
            </p:spPr>
            <p:txBody>
              <a:bodyPr>
                <a:normAutofit/>
              </a:bodyPr>
              <a:lstStyle/>
              <a:p>
                <a:r>
                  <a:rPr lang="en-US" b="1" dirty="0"/>
                  <a:t>A </a:t>
                </a:r>
                <a:r>
                  <a:rPr lang="en-US" b="1" dirty="0">
                    <a:solidFill>
                      <a:srgbClr val="FF0000"/>
                    </a:solidFill>
                  </a:rPr>
                  <a:t>weighted mean </a:t>
                </a:r>
                <a:r>
                  <a:rPr lang="en-US" b="1" dirty="0"/>
                  <a:t>is a mean where each item is not given equal importance. </a:t>
                </a:r>
              </a:p>
              <a:p>
                <a:pPr/>
                <a14:m>
                  <m:oMathPara xmlns:m="http://schemas.openxmlformats.org/officeDocument/2006/math">
                    <m:oMathParaPr>
                      <m:jc m:val="centerGroup"/>
                    </m:oMathParaPr>
                    <m:oMath xmlns:m="http://schemas.openxmlformats.org/officeDocument/2006/math">
                      <m:f>
                        <m:fPr>
                          <m:ctrlPr>
                            <a:rPr lang="en-US" b="1" i="1" dirty="0" smtClean="0">
                              <a:solidFill>
                                <a:srgbClr val="836967"/>
                              </a:solidFill>
                              <a:latin typeface="Cambria Math" panose="02040503050406030204" pitchFamily="18" charset="0"/>
                            </a:rPr>
                          </m:ctrlPr>
                        </m:fPr>
                        <m:num>
                          <m:d>
                            <m:dPr>
                              <m:ctrlPr>
                                <a:rPr lang="en-US" b="1" i="1" dirty="0" smtClean="0">
                                  <a:solidFill>
                                    <a:srgbClr val="836967"/>
                                  </a:solidFill>
                                  <a:latin typeface="Cambria Math" panose="02040503050406030204" pitchFamily="18" charset="0"/>
                                </a:rPr>
                              </m:ctrlPr>
                            </m:dPr>
                            <m:e>
                              <m:sSub>
                                <m:sSubPr>
                                  <m:ctrlPr>
                                    <a:rPr lang="en-US" b="1" i="1" dirty="0" smtClean="0">
                                      <a:solidFill>
                                        <a:srgbClr val="836967"/>
                                      </a:solidFill>
                                      <a:latin typeface="Cambria Math" panose="02040503050406030204" pitchFamily="18" charset="0"/>
                                    </a:rPr>
                                  </m:ctrlPr>
                                </m:sSubPr>
                                <m:e>
                                  <m:r>
                                    <a:rPr lang="en-US" b="1" i="1" dirty="0" smtClean="0">
                                      <a:latin typeface="Cambria Math" panose="02040503050406030204" pitchFamily="18" charset="0"/>
                                    </a:rPr>
                                    <m:t>𝑥</m:t>
                                  </m:r>
                                </m:e>
                                <m:sub>
                                  <m:r>
                                    <a:rPr lang="en-US" b="1" i="0" dirty="0" smtClean="0">
                                      <a:latin typeface="Cambria Math" panose="02040503050406030204" pitchFamily="18" charset="0"/>
                                    </a:rPr>
                                    <m:t>1</m:t>
                                  </m:r>
                                </m:sub>
                              </m:sSub>
                              <m:r>
                                <a:rPr lang="en-US" b="1" i="0" dirty="0" smtClean="0">
                                  <a:latin typeface="Cambria Math" panose="02040503050406030204" pitchFamily="18" charset="0"/>
                                </a:rPr>
                                <m:t>⋅</m:t>
                              </m:r>
                              <m:sSub>
                                <m:sSubPr>
                                  <m:ctrlPr>
                                    <a:rPr lang="en-US" b="1" i="1" dirty="0" smtClean="0">
                                      <a:solidFill>
                                        <a:srgbClr val="836967"/>
                                      </a:solidFill>
                                      <a:latin typeface="Cambria Math" panose="02040503050406030204" pitchFamily="18" charset="0"/>
                                    </a:rPr>
                                  </m:ctrlPr>
                                </m:sSubPr>
                                <m:e>
                                  <m:r>
                                    <a:rPr lang="en-US" b="1" i="1" dirty="0" smtClean="0">
                                      <a:latin typeface="Cambria Math" panose="02040503050406030204" pitchFamily="18" charset="0"/>
                                    </a:rPr>
                                    <m:t>𝑤</m:t>
                                  </m:r>
                                </m:e>
                                <m:sub>
                                  <m:r>
                                    <a:rPr lang="en-US" b="1" i="0" dirty="0" smtClean="0">
                                      <a:latin typeface="Cambria Math" panose="02040503050406030204" pitchFamily="18" charset="0"/>
                                    </a:rPr>
                                    <m:t>1</m:t>
                                  </m:r>
                                </m:sub>
                              </m:sSub>
                            </m:e>
                          </m:d>
                          <m:r>
                            <a:rPr lang="en-US" b="1" i="0" dirty="0" smtClean="0">
                              <a:latin typeface="Cambria Math" panose="02040503050406030204" pitchFamily="18" charset="0"/>
                            </a:rPr>
                            <m:t>+</m:t>
                          </m:r>
                          <m:d>
                            <m:dPr>
                              <m:ctrlPr>
                                <a:rPr lang="en-US" b="1" i="1" dirty="0" smtClean="0">
                                  <a:solidFill>
                                    <a:srgbClr val="836967"/>
                                  </a:solidFill>
                                  <a:latin typeface="Cambria Math" panose="02040503050406030204" pitchFamily="18" charset="0"/>
                                </a:rPr>
                              </m:ctrlPr>
                            </m:dPr>
                            <m:e>
                              <m:sSub>
                                <m:sSubPr>
                                  <m:ctrlPr>
                                    <a:rPr lang="en-US" b="1" i="1" dirty="0" smtClean="0">
                                      <a:solidFill>
                                        <a:srgbClr val="836967"/>
                                      </a:solidFill>
                                      <a:latin typeface="Cambria Math" panose="02040503050406030204" pitchFamily="18" charset="0"/>
                                    </a:rPr>
                                  </m:ctrlPr>
                                </m:sSubPr>
                                <m:e>
                                  <m:r>
                                    <a:rPr lang="en-US" b="1"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b="1" i="0" dirty="0" smtClean="0">
                                  <a:latin typeface="Cambria Math" panose="02040503050406030204" pitchFamily="18" charset="0"/>
                                </a:rPr>
                                <m:t>⋅</m:t>
                              </m:r>
                              <m:sSub>
                                <m:sSubPr>
                                  <m:ctrlPr>
                                    <a:rPr lang="en-US" b="1" i="1" dirty="0" smtClean="0">
                                      <a:solidFill>
                                        <a:srgbClr val="836967"/>
                                      </a:solidFill>
                                      <a:latin typeface="Cambria Math" panose="02040503050406030204" pitchFamily="18" charset="0"/>
                                    </a:rPr>
                                  </m:ctrlPr>
                                </m:sSubPr>
                                <m:e>
                                  <m:r>
                                    <a:rPr lang="en-US" b="1" i="1" dirty="0" smtClean="0">
                                      <a:latin typeface="Cambria Math" panose="02040503050406030204" pitchFamily="18" charset="0"/>
                                    </a:rPr>
                                    <m:t>𝑤</m:t>
                                  </m:r>
                                </m:e>
                                <m:sub>
                                  <m:r>
                                    <a:rPr lang="en-US" b="1" i="0" dirty="0" smtClean="0">
                                      <a:latin typeface="Cambria Math" panose="02040503050406030204" pitchFamily="18" charset="0"/>
                                    </a:rPr>
                                    <m:t>1</m:t>
                                  </m:r>
                                </m:sub>
                              </m:sSub>
                            </m:e>
                          </m:d>
                          <m:r>
                            <a:rPr lang="en-US" b="1" i="0" dirty="0" smtClean="0">
                              <a:latin typeface="Cambria Math" panose="02040503050406030204" pitchFamily="18" charset="0"/>
                            </a:rPr>
                            <m:t>+…+</m:t>
                          </m:r>
                          <m:d>
                            <m:dPr>
                              <m:ctrlPr>
                                <a:rPr lang="en-US" b="1" i="1" dirty="0" smtClean="0">
                                  <a:solidFill>
                                    <a:srgbClr val="836967"/>
                                  </a:solidFill>
                                  <a:latin typeface="Cambria Math" panose="02040503050406030204" pitchFamily="18" charset="0"/>
                                </a:rPr>
                              </m:ctrlPr>
                            </m:dPr>
                            <m:e>
                              <m:sSub>
                                <m:sSubPr>
                                  <m:ctrlPr>
                                    <a:rPr lang="en-US" b="1" i="1" dirty="0" smtClean="0">
                                      <a:solidFill>
                                        <a:srgbClr val="836967"/>
                                      </a:solidFill>
                                      <a:latin typeface="Cambria Math" panose="02040503050406030204" pitchFamily="18" charset="0"/>
                                    </a:rPr>
                                  </m:ctrlPr>
                                </m:sSubPr>
                                <m:e>
                                  <m:r>
                                    <a:rPr lang="en-US" b="1" i="1" dirty="0" smtClean="0">
                                      <a:latin typeface="Cambria Math" panose="02040503050406030204" pitchFamily="18" charset="0"/>
                                    </a:rPr>
                                    <m:t>𝑥</m:t>
                                  </m:r>
                                </m:e>
                                <m:sub>
                                  <m:r>
                                    <a:rPr lang="en-US" b="1" i="1" dirty="0" smtClean="0">
                                      <a:latin typeface="Cambria Math" panose="02040503050406030204" pitchFamily="18" charset="0"/>
                                    </a:rPr>
                                    <m:t>𝑛</m:t>
                                  </m:r>
                                </m:sub>
                              </m:sSub>
                              <m:r>
                                <a:rPr lang="en-US" b="1" i="0" dirty="0" smtClean="0">
                                  <a:latin typeface="Cambria Math" panose="02040503050406030204" pitchFamily="18" charset="0"/>
                                </a:rPr>
                                <m:t>⋅</m:t>
                              </m:r>
                              <m:sSub>
                                <m:sSubPr>
                                  <m:ctrlPr>
                                    <a:rPr lang="en-US" b="1" i="1" dirty="0" smtClean="0">
                                      <a:solidFill>
                                        <a:srgbClr val="836967"/>
                                      </a:solidFill>
                                      <a:latin typeface="Cambria Math" panose="02040503050406030204" pitchFamily="18" charset="0"/>
                                    </a:rPr>
                                  </m:ctrlPr>
                                </m:sSubPr>
                                <m:e>
                                  <m:r>
                                    <a:rPr lang="en-US" b="1" i="1" dirty="0" smtClean="0">
                                      <a:latin typeface="Cambria Math" panose="02040503050406030204" pitchFamily="18" charset="0"/>
                                    </a:rPr>
                                    <m:t>𝑤</m:t>
                                  </m:r>
                                </m:e>
                                <m:sub>
                                  <m:r>
                                    <a:rPr lang="en-US" b="1" i="1" dirty="0" smtClean="0">
                                      <a:latin typeface="Cambria Math" panose="02040503050406030204" pitchFamily="18" charset="0"/>
                                    </a:rPr>
                                    <m:t>𝑛</m:t>
                                  </m:r>
                                </m:sub>
                              </m:sSub>
                            </m:e>
                          </m:d>
                        </m:num>
                        <m:den>
                          <m:sSub>
                            <m:sSubPr>
                              <m:ctrlPr>
                                <a:rPr lang="en-US" b="1" i="1" dirty="0">
                                  <a:solidFill>
                                    <a:srgbClr val="836967"/>
                                  </a:solidFill>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1</m:t>
                              </m:r>
                            </m:sub>
                          </m:sSub>
                          <m:r>
                            <a:rPr lang="en-US" b="1" i="1" dirty="0" smtClean="0">
                              <a:latin typeface="Cambria Math" panose="02040503050406030204" pitchFamily="18" charset="0"/>
                            </a:rPr>
                            <m:t>+</m:t>
                          </m:r>
                          <m:sSub>
                            <m:sSubPr>
                              <m:ctrlPr>
                                <a:rPr lang="en-US" b="1" i="1" dirty="0">
                                  <a:solidFill>
                                    <a:srgbClr val="836967"/>
                                  </a:solidFill>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r>
                            <a:rPr lang="en-US" b="1" dirty="0">
                              <a:latin typeface="Cambria Math" panose="02040503050406030204" pitchFamily="18" charset="0"/>
                            </a:rPr>
                            <m:t>+…+</m:t>
                          </m:r>
                          <m:sSub>
                            <m:sSubPr>
                              <m:ctrlPr>
                                <a:rPr lang="en-US" b="1" i="1" dirty="0">
                                  <a:solidFill>
                                    <a:srgbClr val="836967"/>
                                  </a:solidFill>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𝑛</m:t>
                              </m:r>
                            </m:sub>
                          </m:sSub>
                        </m:den>
                      </m:f>
                      <m:r>
                        <a:rPr lang="en-US" b="1" i="1" dirty="0" smtClean="0">
                          <a:latin typeface="Cambria Math" panose="02040503050406030204" pitchFamily="18" charset="0"/>
                        </a:rPr>
                        <m:t>= </m:t>
                      </m:r>
                      <m:f>
                        <m:fPr>
                          <m:ctrlPr>
                            <a:rPr lang="en-US" b="1" i="1" dirty="0" smtClean="0">
                              <a:solidFill>
                                <a:srgbClr val="836967"/>
                              </a:solidFill>
                              <a:latin typeface="Cambria Math" panose="02040503050406030204" pitchFamily="18" charset="0"/>
                            </a:rPr>
                          </m:ctrlPr>
                        </m:fPr>
                        <m:num>
                          <m:nary>
                            <m:naryPr>
                              <m:chr m:val="∑"/>
                              <m:grow m:val="on"/>
                              <m:subHide m:val="on"/>
                              <m:supHide m:val="on"/>
                              <m:ctrlPr>
                                <a:rPr lang="en-US" b="1" i="1" dirty="0" smtClean="0">
                                  <a:solidFill>
                                    <a:srgbClr val="836967"/>
                                  </a:solidFill>
                                  <a:latin typeface="Cambria Math" panose="02040503050406030204" pitchFamily="18" charset="0"/>
                                </a:rPr>
                              </m:ctrlPr>
                            </m:naryPr>
                            <m:sub/>
                            <m:sup/>
                            <m:e>
                              <m:sSub>
                                <m:sSubPr>
                                  <m:ctrlPr>
                                    <a:rPr lang="en-US" b="1" i="1" dirty="0" smtClean="0">
                                      <a:solidFill>
                                        <a:srgbClr val="836967"/>
                                      </a:solidFill>
                                      <a:latin typeface="Cambria Math" panose="02040503050406030204" pitchFamily="18" charset="0"/>
                                    </a:rPr>
                                  </m:ctrlPr>
                                </m:sSubPr>
                                <m:e>
                                  <m:r>
                                    <a:rPr lang="en-US" b="1" i="1" dirty="0" smtClean="0">
                                      <a:latin typeface="Cambria Math" panose="02040503050406030204" pitchFamily="18" charset="0"/>
                                    </a:rPr>
                                    <m:t>𝑥</m:t>
                                  </m:r>
                                </m:e>
                                <m:sub>
                                  <m:r>
                                    <a:rPr lang="en-US" b="1" i="1" dirty="0" smtClean="0">
                                      <a:latin typeface="Cambria Math" panose="02040503050406030204" pitchFamily="18" charset="0"/>
                                    </a:rPr>
                                    <m:t>𝑖</m:t>
                                  </m:r>
                                </m:sub>
                              </m:sSub>
                            </m:e>
                          </m:nary>
                          <m:r>
                            <a:rPr lang="en-US" b="1" i="0" dirty="0" smtClean="0">
                              <a:latin typeface="Cambria Math" panose="02040503050406030204" pitchFamily="18" charset="0"/>
                            </a:rPr>
                            <m:t>⋅</m:t>
                          </m:r>
                          <m:sSub>
                            <m:sSubPr>
                              <m:ctrlPr>
                                <a:rPr lang="en-US" b="1" i="1" dirty="0" smtClean="0">
                                  <a:solidFill>
                                    <a:srgbClr val="836967"/>
                                  </a:solidFill>
                                  <a:latin typeface="Cambria Math" panose="02040503050406030204" pitchFamily="18" charset="0"/>
                                </a:rPr>
                              </m:ctrlPr>
                            </m:sSubPr>
                            <m:e>
                              <m:r>
                                <a:rPr lang="en-US" b="1" i="1" dirty="0" smtClean="0">
                                  <a:latin typeface="Cambria Math" panose="02040503050406030204" pitchFamily="18" charset="0"/>
                                </a:rPr>
                                <m:t>𝑤</m:t>
                              </m:r>
                            </m:e>
                            <m:sub>
                              <m:r>
                                <a:rPr lang="en-US" b="1" i="1" dirty="0" smtClean="0">
                                  <a:latin typeface="Cambria Math" panose="02040503050406030204" pitchFamily="18" charset="0"/>
                                </a:rPr>
                                <m:t>𝑖</m:t>
                              </m:r>
                            </m:sub>
                          </m:sSub>
                        </m:num>
                        <m:den>
                          <m:nary>
                            <m:naryPr>
                              <m:chr m:val="∑"/>
                              <m:grow m:val="on"/>
                              <m:subHide m:val="on"/>
                              <m:supHide m:val="on"/>
                              <m:ctrlPr>
                                <a:rPr lang="en-US" b="1" i="1" dirty="0">
                                  <a:solidFill>
                                    <a:srgbClr val="836967"/>
                                  </a:solidFill>
                                  <a:latin typeface="Cambria Math" panose="02040503050406030204" pitchFamily="18" charset="0"/>
                                </a:rPr>
                              </m:ctrlPr>
                            </m:naryPr>
                            <m:sub/>
                            <m:sup/>
                            <m:e>
                              <m:sSub>
                                <m:sSubPr>
                                  <m:ctrlPr>
                                    <a:rPr lang="en-US" b="1" i="1" dirty="0">
                                      <a:solidFill>
                                        <a:srgbClr val="836967"/>
                                      </a:solidFill>
                                      <a:latin typeface="Cambria Math" panose="02040503050406030204" pitchFamily="18" charset="0"/>
                                    </a:rPr>
                                  </m:ctrlPr>
                                </m:sSubPr>
                                <m:e>
                                  <m:r>
                                    <a:rPr lang="en-US" i="1" dirty="0">
                                      <a:latin typeface="Cambria Math" panose="02040503050406030204" pitchFamily="18" charset="0"/>
                                    </a:rPr>
                                    <m:t>𝑤</m:t>
                                  </m:r>
                                </m:e>
                                <m:sub>
                                  <m:r>
                                    <a:rPr lang="en-US" b="1" i="1" dirty="0">
                                      <a:latin typeface="Cambria Math" panose="02040503050406030204" pitchFamily="18" charset="0"/>
                                    </a:rPr>
                                    <m:t>𝑖</m:t>
                                  </m:r>
                                </m:sub>
                              </m:sSub>
                            </m:e>
                          </m:nary>
                        </m:den>
                      </m:f>
                    </m:oMath>
                  </m:oMathPara>
                </a14:m>
                <a:endParaRPr lang="en-US" b="1" dirty="0"/>
              </a:p>
              <a:p>
                <a:r>
                  <a:rPr lang="en-US" dirty="0"/>
                  <a:t>To the right we do a weighted mean of 3 exams of .20 weight and a final exam of .40 weight. </a:t>
                </a:r>
              </a:p>
              <a:p>
                <a:r>
                  <a:rPr lang="en-US" b="1" dirty="0"/>
                  <a:t>Note that the basic mean is also a weighted mean, it just gives equal importance to each item.</a:t>
                </a:r>
                <a:endParaRPr lang="en-US" dirty="0"/>
              </a:p>
            </p:txBody>
          </p:sp>
        </mc:Choice>
        <mc:Fallback xmlns="">
          <p:sp>
            <p:nvSpPr>
              <p:cNvPr id="3" name="Content Placeholder 2">
                <a:extLst>
                  <a:ext uri="{FF2B5EF4-FFF2-40B4-BE49-F238E27FC236}">
                    <a16:creationId xmlns:a16="http://schemas.microsoft.com/office/drawing/2014/main" id="{CF0B70A9-218A-4ED3-8412-7CF34C6F9649}"/>
                  </a:ext>
                </a:extLst>
              </p:cNvPr>
              <p:cNvSpPr>
                <a:spLocks noGrp="1" noRot="1" noChangeAspect="1" noMove="1" noResize="1" noEditPoints="1" noAdjustHandles="1" noChangeArrowheads="1" noChangeShapeType="1" noTextEdit="1"/>
              </p:cNvSpPr>
              <p:nvPr>
                <p:ph sz="quarter" idx="10"/>
              </p:nvPr>
            </p:nvSpPr>
            <p:spPr>
              <a:xfrm>
                <a:off x="539496" y="1435608"/>
                <a:ext cx="4974613" cy="4893148"/>
              </a:xfrm>
              <a:blipFill>
                <a:blip r:embed="rId3"/>
                <a:stretch>
                  <a:fillRect l="-1103" r="-1961"/>
                </a:stretch>
              </a:blipFill>
            </p:spPr>
            <p:txBody>
              <a:bodyPr/>
              <a:lstStyle/>
              <a:p>
                <a:r>
                  <a:rPr lang="en-US">
                    <a:noFill/>
                  </a:rPr>
                  <a:t> </a:t>
                </a:r>
              </a:p>
            </p:txBody>
          </p:sp>
        </mc:Fallback>
      </mc:AlternateContent>
      <p:sp>
        <p:nvSpPr>
          <p:cNvPr id="4" name="Rectangle 1">
            <a:extLst>
              <a:ext uri="{FF2B5EF4-FFF2-40B4-BE49-F238E27FC236}">
                <a16:creationId xmlns:a16="http://schemas.microsoft.com/office/drawing/2014/main" id="{4F40EBF8-5A16-470F-AED4-17F5622549AF}"/>
              </a:ext>
            </a:extLst>
          </p:cNvPr>
          <p:cNvSpPr>
            <a:spLocks noChangeArrowheads="1"/>
          </p:cNvSpPr>
          <p:nvPr/>
        </p:nvSpPr>
        <p:spPr bwMode="auto">
          <a:xfrm>
            <a:off x="5924668" y="3868754"/>
            <a:ext cx="5689508" cy="16004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rgbClr val="808080"/>
                </a:solidFill>
                <a:effectLst/>
                <a:latin typeface="JetBrains Mono"/>
              </a:rPr>
              <a:t># Three exams of .20 weight each</a:t>
            </a:r>
            <a:r>
              <a:rPr lang="en-US" altLang="en-US" sz="1400" i="1" dirty="0">
                <a:solidFill>
                  <a:srgbClr val="808080"/>
                </a:solidFill>
                <a:latin typeface="JetBrains Mono"/>
              </a:rPr>
              <a:t> </a:t>
            </a:r>
            <a:r>
              <a:rPr kumimoji="0" lang="en-US" altLang="en-US" sz="1400" b="0" i="1" u="none" strike="noStrike" cap="none" normalizeH="0" baseline="0" dirty="0">
                <a:ln>
                  <a:noFill/>
                </a:ln>
                <a:solidFill>
                  <a:srgbClr val="808080"/>
                </a:solidFill>
                <a:effectLst/>
                <a:latin typeface="JetBrains Mono"/>
              </a:rPr>
              <a:t>and final exam of .40 weight</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a:ln>
                  <a:noFill/>
                </a:ln>
                <a:solidFill>
                  <a:srgbClr val="0000FF"/>
                </a:solidFill>
                <a:effectLst/>
                <a:latin typeface="JetBrains Mono"/>
              </a:rPr>
              <a:t>90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80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63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87</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weights = [</a:t>
            </a:r>
            <a:r>
              <a:rPr kumimoji="0" lang="en-US" altLang="en-US" sz="1400" b="0" i="0" u="none" strike="noStrike" cap="none" normalizeH="0" baseline="0" dirty="0">
                <a:ln>
                  <a:noFill/>
                </a:ln>
                <a:solidFill>
                  <a:srgbClr val="0000FF"/>
                </a:solidFill>
                <a:effectLst/>
                <a:latin typeface="JetBrains Mono"/>
              </a:rPr>
              <a:t>.20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.40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weighted_mean</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(s * w </a:t>
            </a: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err="1">
                <a:ln>
                  <a:noFill/>
                </a:ln>
                <a:solidFill>
                  <a:srgbClr val="000000"/>
                </a:solidFill>
                <a:effectLst/>
                <a:latin typeface="JetBrains Mono"/>
              </a:rPr>
              <a:t>s,w</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80"/>
                </a:solidFill>
                <a:effectLst/>
                <a:latin typeface="JetBrains Mono"/>
              </a:rPr>
              <a:t>zip</a:t>
            </a:r>
            <a:r>
              <a:rPr kumimoji="0" lang="en-US" altLang="en-US" sz="1400" b="0" i="0" u="none" strike="noStrike" cap="none" normalizeH="0" baseline="0" dirty="0">
                <a:ln>
                  <a:noFill/>
                </a:ln>
                <a:solidFill>
                  <a:srgbClr val="000000"/>
                </a:solidFill>
                <a:effectLst/>
                <a:latin typeface="JetBrains Mono"/>
              </a:rPr>
              <a:t>(sample, weights))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(weights)</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weighted_mean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1" u="none" strike="noStrike" cap="none" normalizeH="0" baseline="0" dirty="0">
                <a:ln>
                  <a:noFill/>
                </a:ln>
                <a:solidFill>
                  <a:srgbClr val="808080"/>
                </a:solidFill>
                <a:effectLst/>
                <a:latin typeface="JetBrains Mono"/>
              </a:rPr>
              <a:t># prints 81.4</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368E350-B6F6-4FF2-8AB4-3AE51FCBFD4B}"/>
              </a:ext>
            </a:extLst>
          </p:cNvPr>
          <p:cNvSpPr txBox="1"/>
          <p:nvPr/>
        </p:nvSpPr>
        <p:spPr>
          <a:xfrm>
            <a:off x="5924668" y="5537642"/>
            <a:ext cx="5689508" cy="409284"/>
          </a:xfrm>
          <a:prstGeom prst="rect">
            <a:avLst/>
          </a:prstGeom>
        </p:spPr>
        <p:txBody>
          <a:bodyPr vert="horz" wrap="square" lIns="91440" tIns="45720" rIns="91440" bIns="45720" rtlCol="0">
            <a:normAutofit/>
          </a:bodyPr>
          <a:lstStyle/>
          <a:p>
            <a:pPr algn="l">
              <a:spcAft>
                <a:spcPts val="2000"/>
              </a:spcAft>
            </a:pPr>
            <a:r>
              <a:rPr lang="en-US" sz="1400" i="1" dirty="0">
                <a:solidFill>
                  <a:schemeClr val="accent5">
                    <a:lumMod val="60000"/>
                    <a:lumOff val="40000"/>
                  </a:schemeClr>
                </a:solidFill>
                <a:latin typeface="Segoe UI" panose="020B0502040204020203" pitchFamily="34" charset="0"/>
                <a:cs typeface="Segoe UI" panose="020B0502040204020203" pitchFamily="34" charset="0"/>
              </a:rPr>
              <a:t>A weighted mean of 3 tests and 1 final test</a:t>
            </a:r>
          </a:p>
        </p:txBody>
      </p:sp>
      <p:pic>
        <p:nvPicPr>
          <p:cNvPr id="1028" name="Picture 4" descr="Black Kettle Bell Lot">
            <a:extLst>
              <a:ext uri="{FF2B5EF4-FFF2-40B4-BE49-F238E27FC236}">
                <a16:creationId xmlns:a16="http://schemas.microsoft.com/office/drawing/2014/main" id="{F7BE2B42-9F07-4DBC-83F2-B6CFF59537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3561" y="1388808"/>
            <a:ext cx="3131725" cy="2087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8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8F3AF-52AC-4C18-905F-D9D2F1A0352B}"/>
              </a:ext>
            </a:extLst>
          </p:cNvPr>
          <p:cNvSpPr>
            <a:spLocks noGrp="1"/>
          </p:cNvSpPr>
          <p:nvPr>
            <p:ph type="title"/>
          </p:nvPr>
        </p:nvSpPr>
        <p:spPr/>
        <p:txBody>
          <a:bodyPr/>
          <a:lstStyle/>
          <a:p>
            <a:r>
              <a:rPr lang="en-US" dirty="0"/>
              <a:t>Correlation is Causation?</a:t>
            </a:r>
          </a:p>
        </p:txBody>
      </p:sp>
      <p:pic>
        <p:nvPicPr>
          <p:cNvPr id="4" name="Picture 3">
            <a:extLst>
              <a:ext uri="{FF2B5EF4-FFF2-40B4-BE49-F238E27FC236}">
                <a16:creationId xmlns:a16="http://schemas.microsoft.com/office/drawing/2014/main" id="{A57CEF9F-D3E6-41F4-9D91-ECE9C14AD1A2}"/>
              </a:ext>
            </a:extLst>
          </p:cNvPr>
          <p:cNvPicPr>
            <a:picLocks noChangeAspect="1"/>
          </p:cNvPicPr>
          <p:nvPr/>
        </p:nvPicPr>
        <p:blipFill>
          <a:blip r:embed="rId2"/>
          <a:stretch>
            <a:fillRect/>
          </a:stretch>
        </p:blipFill>
        <p:spPr>
          <a:xfrm>
            <a:off x="663281" y="1318436"/>
            <a:ext cx="4691357" cy="2330895"/>
          </a:xfrm>
          <a:prstGeom prst="rect">
            <a:avLst/>
          </a:prstGeom>
        </p:spPr>
      </p:pic>
      <p:sp>
        <p:nvSpPr>
          <p:cNvPr id="5" name="Rectangle 4">
            <a:extLst>
              <a:ext uri="{FF2B5EF4-FFF2-40B4-BE49-F238E27FC236}">
                <a16:creationId xmlns:a16="http://schemas.microsoft.com/office/drawing/2014/main" id="{15CCE75E-B840-425E-B7B4-3B101438589D}"/>
              </a:ext>
            </a:extLst>
          </p:cNvPr>
          <p:cNvSpPr/>
          <p:nvPr/>
        </p:nvSpPr>
        <p:spPr>
          <a:xfrm>
            <a:off x="586199" y="6211669"/>
            <a:ext cx="5110245" cy="646331"/>
          </a:xfrm>
          <a:prstGeom prst="rect">
            <a:avLst/>
          </a:prstGeom>
        </p:spPr>
        <p:txBody>
          <a:bodyPr wrap="none">
            <a:spAutoFit/>
          </a:bodyPr>
          <a:lstStyle/>
          <a:p>
            <a:r>
              <a:rPr lang="en-US" dirty="0">
                <a:hlinkClick r:id="rId3"/>
              </a:rPr>
              <a:t>http://www.tylervigen.com/spurious-correlations</a:t>
            </a:r>
            <a:endParaRPr lang="en-US" dirty="0"/>
          </a:p>
          <a:p>
            <a:endParaRPr lang="en-US" dirty="0"/>
          </a:p>
        </p:txBody>
      </p:sp>
      <p:pic>
        <p:nvPicPr>
          <p:cNvPr id="6" name="Picture 5">
            <a:extLst>
              <a:ext uri="{FF2B5EF4-FFF2-40B4-BE49-F238E27FC236}">
                <a16:creationId xmlns:a16="http://schemas.microsoft.com/office/drawing/2014/main" id="{608665C4-BD47-42AC-9D38-4981222D28FE}"/>
              </a:ext>
            </a:extLst>
          </p:cNvPr>
          <p:cNvPicPr>
            <a:picLocks noChangeAspect="1"/>
          </p:cNvPicPr>
          <p:nvPr/>
        </p:nvPicPr>
        <p:blipFill>
          <a:blip r:embed="rId4"/>
          <a:stretch>
            <a:fillRect/>
          </a:stretch>
        </p:blipFill>
        <p:spPr>
          <a:xfrm>
            <a:off x="6837364" y="1296190"/>
            <a:ext cx="4691357" cy="2353141"/>
          </a:xfrm>
          <a:prstGeom prst="rect">
            <a:avLst/>
          </a:prstGeom>
        </p:spPr>
      </p:pic>
      <p:pic>
        <p:nvPicPr>
          <p:cNvPr id="7" name="Picture 6">
            <a:extLst>
              <a:ext uri="{FF2B5EF4-FFF2-40B4-BE49-F238E27FC236}">
                <a16:creationId xmlns:a16="http://schemas.microsoft.com/office/drawing/2014/main" id="{C3B868A3-845B-45A8-8D51-5B2C1ECA072E}"/>
              </a:ext>
            </a:extLst>
          </p:cNvPr>
          <p:cNvPicPr>
            <a:picLocks noChangeAspect="1"/>
          </p:cNvPicPr>
          <p:nvPr/>
        </p:nvPicPr>
        <p:blipFill>
          <a:blip r:embed="rId5"/>
          <a:stretch>
            <a:fillRect/>
          </a:stretch>
        </p:blipFill>
        <p:spPr>
          <a:xfrm>
            <a:off x="663281" y="3815463"/>
            <a:ext cx="4691357" cy="2335760"/>
          </a:xfrm>
          <a:prstGeom prst="rect">
            <a:avLst/>
          </a:prstGeom>
        </p:spPr>
      </p:pic>
      <p:pic>
        <p:nvPicPr>
          <p:cNvPr id="8" name="Picture 7">
            <a:extLst>
              <a:ext uri="{FF2B5EF4-FFF2-40B4-BE49-F238E27FC236}">
                <a16:creationId xmlns:a16="http://schemas.microsoft.com/office/drawing/2014/main" id="{4D5534F2-CBA8-4E2E-87A4-BED264542F1C}"/>
              </a:ext>
            </a:extLst>
          </p:cNvPr>
          <p:cNvPicPr>
            <a:picLocks noChangeAspect="1"/>
          </p:cNvPicPr>
          <p:nvPr/>
        </p:nvPicPr>
        <p:blipFill>
          <a:blip r:embed="rId6"/>
          <a:stretch>
            <a:fillRect/>
          </a:stretch>
        </p:blipFill>
        <p:spPr>
          <a:xfrm>
            <a:off x="6837362" y="3815463"/>
            <a:ext cx="4691357" cy="2403257"/>
          </a:xfrm>
          <a:prstGeom prst="rect">
            <a:avLst/>
          </a:prstGeom>
        </p:spPr>
      </p:pic>
    </p:spTree>
    <p:extLst>
      <p:ext uri="{BB962C8B-B14F-4D97-AF65-F5344CB8AC3E}">
        <p14:creationId xmlns:p14="http://schemas.microsoft.com/office/powerpoint/2010/main" val="2658808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a:t>P-Hacking</a:t>
            </a:r>
          </a:p>
        </p:txBody>
      </p:sp>
      <p:sp>
        <p:nvSpPr>
          <p:cNvPr id="3" name="Content Placeholder 2">
            <a:extLst>
              <a:ext uri="{FF2B5EF4-FFF2-40B4-BE49-F238E27FC236}">
                <a16:creationId xmlns:a16="http://schemas.microsoft.com/office/drawing/2014/main" id="{BFE058B6-9C54-4130-940E-E211EB0DEECA}"/>
              </a:ext>
            </a:extLst>
          </p:cNvPr>
          <p:cNvSpPr>
            <a:spLocks noGrp="1"/>
          </p:cNvSpPr>
          <p:nvPr>
            <p:ph sz="quarter" idx="10"/>
          </p:nvPr>
        </p:nvSpPr>
        <p:spPr>
          <a:xfrm>
            <a:off x="539493" y="1435607"/>
            <a:ext cx="7134935" cy="5269993"/>
          </a:xfrm>
        </p:spPr>
        <p:txBody>
          <a:bodyPr>
            <a:normAutofit fontScale="70000" lnSpcReduction="20000"/>
          </a:bodyPr>
          <a:lstStyle/>
          <a:p>
            <a:r>
              <a:rPr lang="en-US" sz="2200" b="1" dirty="0">
                <a:solidFill>
                  <a:srgbClr val="FF0000"/>
                </a:solidFill>
              </a:rPr>
              <a:t>P-hacking</a:t>
            </a:r>
            <a:r>
              <a:rPr lang="en-US" sz="2200" b="1" dirty="0">
                <a:solidFill>
                  <a:schemeClr val="tx1"/>
                </a:solidFill>
              </a:rPr>
              <a:t> is cherry-picking models and data that produces a desired result rather than a realistic one.</a:t>
            </a:r>
          </a:p>
          <a:p>
            <a:pPr marL="342900" indent="-342900">
              <a:buFont typeface="Arial" panose="020B0604020202020204" pitchFamily="34" charset="0"/>
              <a:buChar char="•"/>
            </a:pPr>
            <a:r>
              <a:rPr lang="en-US" sz="2200" dirty="0">
                <a:solidFill>
                  <a:schemeClr val="tx1"/>
                </a:solidFill>
              </a:rPr>
              <a:t>P-hacking is data mining for a p-value of less than .05</a:t>
            </a:r>
          </a:p>
          <a:p>
            <a:pPr marL="285750" indent="-285750">
              <a:buFont typeface="Arial" panose="020B0604020202020204" pitchFamily="34" charset="0"/>
              <a:buChar char="•"/>
            </a:pPr>
            <a:r>
              <a:rPr lang="en-US" sz="2200" dirty="0"/>
              <a:t>Undisciplined and pressured practices are often the cause.</a:t>
            </a:r>
          </a:p>
          <a:p>
            <a:pPr marL="285750" indent="-285750">
              <a:buFont typeface="Arial" panose="020B0604020202020204" pitchFamily="34" charset="0"/>
              <a:buChar char="•"/>
            </a:pPr>
            <a:r>
              <a:rPr lang="en-US" sz="2200" dirty="0"/>
              <a:t>Simply choosing a model because “it looks significant” or “solves my objective”, rather than challenging it, is a subtle and easy way to p-hack. </a:t>
            </a:r>
          </a:p>
          <a:p>
            <a:r>
              <a:rPr lang="en-US" sz="2200" b="1" dirty="0"/>
              <a:t>This can lead to an inflation of false positives, where our model becomes too optimistic about an outcome but performs poorly in the wild. </a:t>
            </a:r>
          </a:p>
          <a:p>
            <a:r>
              <a:rPr lang="en-US" sz="2200" b="1" dirty="0"/>
              <a:t>P-hacking is allegedly </a:t>
            </a:r>
            <a:r>
              <a:rPr lang="en-US" sz="2200" b="1" dirty="0">
                <a:hlinkClick r:id="rId3"/>
              </a:rPr>
              <a:t>responsible for the replicability crisis</a:t>
            </a:r>
            <a:r>
              <a:rPr lang="en-US" sz="2200" b="1" baseline="30000" dirty="0"/>
              <a:t>1</a:t>
            </a:r>
            <a:r>
              <a:rPr lang="en-US" sz="2200" b="1" dirty="0"/>
              <a:t>, and is arguably made worse with the availability of data and machine learning. </a:t>
            </a:r>
            <a:endParaRPr lang="en-US" dirty="0"/>
          </a:p>
        </p:txBody>
      </p:sp>
      <p:pic>
        <p:nvPicPr>
          <p:cNvPr id="4" name="Picture 3">
            <a:extLst>
              <a:ext uri="{FF2B5EF4-FFF2-40B4-BE49-F238E27FC236}">
                <a16:creationId xmlns:a16="http://schemas.microsoft.com/office/drawing/2014/main" id="{1EE5D7BD-DF49-4C6C-A5DA-9069E2397FD6}"/>
              </a:ext>
            </a:extLst>
          </p:cNvPr>
          <p:cNvPicPr>
            <a:picLocks noChangeAspect="1"/>
          </p:cNvPicPr>
          <p:nvPr/>
        </p:nvPicPr>
        <p:blipFill>
          <a:blip r:embed="rId4"/>
          <a:stretch>
            <a:fillRect/>
          </a:stretch>
        </p:blipFill>
        <p:spPr>
          <a:xfrm>
            <a:off x="8236693" y="1364850"/>
            <a:ext cx="3442903" cy="3075214"/>
          </a:xfrm>
          <a:prstGeom prst="rect">
            <a:avLst/>
          </a:prstGeom>
        </p:spPr>
      </p:pic>
      <p:sp>
        <p:nvSpPr>
          <p:cNvPr id="8" name="TextBox 7">
            <a:extLst>
              <a:ext uri="{FF2B5EF4-FFF2-40B4-BE49-F238E27FC236}">
                <a16:creationId xmlns:a16="http://schemas.microsoft.com/office/drawing/2014/main" id="{C374DC83-A5F2-447A-B459-37D69BFEF55B}"/>
              </a:ext>
            </a:extLst>
          </p:cNvPr>
          <p:cNvSpPr txBox="1"/>
          <p:nvPr/>
        </p:nvSpPr>
        <p:spPr>
          <a:xfrm>
            <a:off x="539493" y="6256055"/>
            <a:ext cx="11197688" cy="307777"/>
          </a:xfrm>
          <a:prstGeom prst="rect">
            <a:avLst/>
          </a:prstGeom>
          <a:noFill/>
        </p:spPr>
        <p:txBody>
          <a:bodyPr wrap="square">
            <a:spAutoFit/>
          </a:bodyPr>
          <a:lstStyle/>
          <a:p>
            <a:r>
              <a:rPr lang="en-US" sz="1400" b="0" i="1">
                <a:solidFill>
                  <a:srgbClr val="212121"/>
                </a:solidFill>
                <a:effectLst/>
                <a:latin typeface="BlinkMacSystemFont"/>
              </a:rPr>
              <a:t>[1] Ioannidis JP. Why most published research findings are false. </a:t>
            </a:r>
            <a:r>
              <a:rPr lang="en-US" sz="1400" b="0" i="1" err="1">
                <a:solidFill>
                  <a:srgbClr val="212121"/>
                </a:solidFill>
                <a:effectLst/>
                <a:latin typeface="BlinkMacSystemFont"/>
              </a:rPr>
              <a:t>PLoS</a:t>
            </a:r>
            <a:r>
              <a:rPr lang="en-US" sz="1400" b="0" i="1">
                <a:solidFill>
                  <a:srgbClr val="212121"/>
                </a:solidFill>
                <a:effectLst/>
                <a:latin typeface="BlinkMacSystemFont"/>
              </a:rPr>
              <a:t> Med. 2005;2(8):e124. doi:10.1371/journal.pmed.0020124</a:t>
            </a:r>
            <a:endParaRPr lang="en-US" sz="1400" i="1"/>
          </a:p>
        </p:txBody>
      </p:sp>
    </p:spTree>
    <p:extLst>
      <p:ext uri="{BB962C8B-B14F-4D97-AF65-F5344CB8AC3E}">
        <p14:creationId xmlns:p14="http://schemas.microsoft.com/office/powerpoint/2010/main" val="426359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a:t>P-Hacking</a:t>
            </a:r>
          </a:p>
        </p:txBody>
      </p:sp>
      <p:pic>
        <p:nvPicPr>
          <p:cNvPr id="4" name="Picture 3">
            <a:extLst>
              <a:ext uri="{FF2B5EF4-FFF2-40B4-BE49-F238E27FC236}">
                <a16:creationId xmlns:a16="http://schemas.microsoft.com/office/drawing/2014/main" id="{1EE5D7BD-DF49-4C6C-A5DA-9069E2397FD6}"/>
              </a:ext>
            </a:extLst>
          </p:cNvPr>
          <p:cNvPicPr>
            <a:picLocks noChangeAspect="1"/>
          </p:cNvPicPr>
          <p:nvPr/>
        </p:nvPicPr>
        <p:blipFill>
          <a:blip r:embed="rId3"/>
          <a:stretch>
            <a:fillRect/>
          </a:stretch>
        </p:blipFill>
        <p:spPr>
          <a:xfrm>
            <a:off x="8236693" y="1364850"/>
            <a:ext cx="3442903" cy="3075214"/>
          </a:xfrm>
          <a:prstGeom prst="rect">
            <a:avLst/>
          </a:prstGeom>
        </p:spPr>
      </p:pic>
      <p:sp>
        <p:nvSpPr>
          <p:cNvPr id="5" name="Rectangle 4">
            <a:extLst>
              <a:ext uri="{FF2B5EF4-FFF2-40B4-BE49-F238E27FC236}">
                <a16:creationId xmlns:a16="http://schemas.microsoft.com/office/drawing/2014/main" id="{97B39EDF-0295-4BB3-907C-00346523394C}"/>
              </a:ext>
            </a:extLst>
          </p:cNvPr>
          <p:cNvSpPr/>
          <p:nvPr/>
        </p:nvSpPr>
        <p:spPr>
          <a:xfrm>
            <a:off x="705491" y="1469325"/>
            <a:ext cx="7688496" cy="5257850"/>
          </a:xfrm>
          <a:prstGeom prst="rect">
            <a:avLst/>
          </a:prstGeom>
        </p:spPr>
        <p:txBody>
          <a:bodyPr wrap="square">
            <a:spAutoFit/>
          </a:bodyPr>
          <a:lstStyle/>
          <a:p>
            <a:pPr>
              <a:spcAft>
                <a:spcPts val="100"/>
              </a:spcAft>
            </a:pPr>
            <a:r>
              <a:rPr lang="en-US" b="1"/>
              <a:t>Examples of P-Hacking: </a:t>
            </a:r>
          </a:p>
          <a:p>
            <a:pPr marL="285750" indent="-285750">
              <a:spcAft>
                <a:spcPts val="100"/>
              </a:spcAft>
              <a:buFont typeface="Arial" panose="020B0604020202020204" pitchFamily="34" charset="0"/>
              <a:buChar char="•"/>
            </a:pPr>
            <a:r>
              <a:rPr lang="en-US"/>
              <a:t>Collecting </a:t>
            </a:r>
            <a:r>
              <a:rPr lang="en-US" i="1"/>
              <a:t>just enough </a:t>
            </a:r>
            <a:r>
              <a:rPr lang="en-US"/>
              <a:t>data to get a desired result.</a:t>
            </a:r>
          </a:p>
          <a:p>
            <a:pPr marL="285750" indent="-285750">
              <a:spcAft>
                <a:spcPts val="100"/>
              </a:spcAft>
              <a:buFont typeface="Arial" panose="020B0604020202020204" pitchFamily="34" charset="0"/>
              <a:buChar char="•"/>
            </a:pPr>
            <a:r>
              <a:rPr lang="en-US"/>
              <a:t>Removing inconvenient data as “outliers” or “noise”</a:t>
            </a:r>
          </a:p>
          <a:p>
            <a:pPr marL="285750" indent="-285750">
              <a:spcAft>
                <a:spcPts val="100"/>
              </a:spcAft>
              <a:buFont typeface="Arial" panose="020B0604020202020204" pitchFamily="34" charset="0"/>
              <a:buChar char="•"/>
            </a:pPr>
            <a:r>
              <a:rPr lang="en-US"/>
              <a:t>Shopping for more than one dependent variable</a:t>
            </a:r>
          </a:p>
          <a:p>
            <a:pPr marL="285750" indent="-285750">
              <a:spcAft>
                <a:spcPts val="100"/>
              </a:spcAft>
              <a:buFont typeface="Arial" panose="020B0604020202020204" pitchFamily="34" charset="0"/>
              <a:buChar char="•"/>
            </a:pPr>
            <a:r>
              <a:rPr lang="en-US"/>
              <a:t>Dividing data into sub-groups, and focusing on one group</a:t>
            </a:r>
          </a:p>
          <a:p>
            <a:pPr marL="285750" indent="-285750">
              <a:spcAft>
                <a:spcPts val="100"/>
              </a:spcAft>
              <a:buFont typeface="Arial" panose="020B0604020202020204" pitchFamily="34" charset="0"/>
              <a:buChar char="•"/>
            </a:pPr>
            <a:r>
              <a:rPr lang="en-US"/>
              <a:t>Shopping model parameters that give the right result </a:t>
            </a:r>
          </a:p>
          <a:p>
            <a:pPr marL="285750" indent="-285750">
              <a:spcAft>
                <a:spcPts val="100"/>
              </a:spcAft>
              <a:buFont typeface="Arial" panose="020B0604020202020204" pitchFamily="34" charset="0"/>
              <a:buChar char="•"/>
            </a:pPr>
            <a:r>
              <a:rPr lang="en-US"/>
              <a:t>Using random seeds that produce desired outcomes</a:t>
            </a:r>
          </a:p>
          <a:p>
            <a:pPr>
              <a:spcAft>
                <a:spcPts val="100"/>
              </a:spcAft>
            </a:pPr>
            <a:endParaRPr lang="en-US"/>
          </a:p>
          <a:p>
            <a:pPr>
              <a:spcAft>
                <a:spcPts val="100"/>
              </a:spcAft>
            </a:pPr>
            <a:r>
              <a:rPr lang="en-US" b="1"/>
              <a:t>Motivations for P-Hacking: </a:t>
            </a:r>
          </a:p>
          <a:p>
            <a:pPr marL="342900" indent="-342900">
              <a:spcAft>
                <a:spcPts val="100"/>
              </a:spcAft>
              <a:buFont typeface="Arial" panose="020B0604020202020204" pitchFamily="34" charset="0"/>
              <a:buChar char="•"/>
            </a:pPr>
            <a:r>
              <a:rPr lang="en-US"/>
              <a:t>Research pressure: “No paper, no funding”</a:t>
            </a:r>
          </a:p>
          <a:p>
            <a:pPr marL="342900" indent="-342900">
              <a:spcAft>
                <a:spcPts val="100"/>
              </a:spcAft>
              <a:buFont typeface="Arial" panose="020B0604020202020204" pitchFamily="34" charset="0"/>
              <a:buChar char="•"/>
            </a:pPr>
            <a:r>
              <a:rPr lang="en-US"/>
              <a:t>Job pressure: “Our client wants to see a model that predicts 10% savings in transportation costs”</a:t>
            </a:r>
          </a:p>
          <a:p>
            <a:pPr marL="342900" indent="-342900">
              <a:spcAft>
                <a:spcPts val="100"/>
              </a:spcAft>
              <a:buFont typeface="Arial" panose="020B0604020202020204" pitchFamily="34" charset="0"/>
              <a:buChar char="•"/>
            </a:pPr>
            <a:r>
              <a:rPr lang="en-US"/>
              <a:t>Startup pressure: “Our potential investors want a demonstration, so find a dataset that will produce good results.” </a:t>
            </a:r>
          </a:p>
          <a:p>
            <a:pPr>
              <a:spcAft>
                <a:spcPts val="100"/>
              </a:spcAft>
            </a:pPr>
            <a:endParaRPr lang="en-US"/>
          </a:p>
          <a:p>
            <a:pPr>
              <a:spcAft>
                <a:spcPts val="100"/>
              </a:spcAft>
            </a:pPr>
            <a:r>
              <a:rPr lang="en-US" b="1"/>
              <a:t>Is P-hacking malicious and deceptive? Not usually! It is often human nature operating under pressure (and even career survival).</a:t>
            </a:r>
            <a:endParaRPr lang="en-US"/>
          </a:p>
          <a:p>
            <a:pPr>
              <a:spcAft>
                <a:spcPts val="100"/>
              </a:spcAft>
            </a:pPr>
            <a:endParaRPr lang="en-US"/>
          </a:p>
        </p:txBody>
      </p:sp>
    </p:spTree>
    <p:extLst>
      <p:ext uri="{BB962C8B-B14F-4D97-AF65-F5344CB8AC3E}">
        <p14:creationId xmlns:p14="http://schemas.microsoft.com/office/powerpoint/2010/main" val="7114994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50D61-53C8-4AA0-91B0-8DBCD76894FD}"/>
              </a:ext>
            </a:extLst>
          </p:cNvPr>
          <p:cNvSpPr>
            <a:spLocks noGrp="1"/>
          </p:cNvSpPr>
          <p:nvPr>
            <p:ph type="title"/>
          </p:nvPr>
        </p:nvSpPr>
        <p:spPr/>
        <p:txBody>
          <a:bodyPr/>
          <a:lstStyle/>
          <a:p>
            <a:r>
              <a:rPr lang="en-US"/>
              <a:t>Alleviating Data Mining Concerns</a:t>
            </a:r>
          </a:p>
        </p:txBody>
      </p:sp>
      <p:sp>
        <p:nvSpPr>
          <p:cNvPr id="3" name="Content Placeholder 2">
            <a:extLst>
              <a:ext uri="{FF2B5EF4-FFF2-40B4-BE49-F238E27FC236}">
                <a16:creationId xmlns:a16="http://schemas.microsoft.com/office/drawing/2014/main" id="{9E425B78-5A49-45FA-AD91-7062DC5FD0A7}"/>
              </a:ext>
            </a:extLst>
          </p:cNvPr>
          <p:cNvSpPr>
            <a:spLocks noGrp="1"/>
          </p:cNvSpPr>
          <p:nvPr>
            <p:ph sz="quarter" idx="10"/>
          </p:nvPr>
        </p:nvSpPr>
        <p:spPr>
          <a:xfrm>
            <a:off x="539495" y="1435608"/>
            <a:ext cx="7492549" cy="4823876"/>
          </a:xfrm>
        </p:spPr>
        <p:txBody>
          <a:bodyPr>
            <a:normAutofit lnSpcReduction="10000"/>
          </a:bodyPr>
          <a:lstStyle/>
          <a:p>
            <a:r>
              <a:rPr lang="en-US" b="1"/>
              <a:t>Here are a couple of things you can do to alleviate problems with data mining, Texas Sharpshooter Fallacy, and spurious correlations. </a:t>
            </a:r>
          </a:p>
          <a:p>
            <a:pPr marL="285750" indent="-285750">
              <a:buFont typeface="Arial" panose="020B0604020202020204" pitchFamily="34" charset="0"/>
              <a:buChar char="•"/>
            </a:pPr>
            <a:r>
              <a:rPr lang="en-US"/>
              <a:t>Analyze your data and identify rational, sensible explanations.</a:t>
            </a:r>
          </a:p>
          <a:p>
            <a:pPr marL="285750" indent="-285750">
              <a:buFont typeface="Arial" panose="020B0604020202020204" pitchFamily="34" charset="0"/>
              <a:buChar char="•"/>
            </a:pPr>
            <a:r>
              <a:rPr lang="en-US"/>
              <a:t>Apply scientific method: challenge your hypotheses by using fresh, new data. </a:t>
            </a:r>
          </a:p>
          <a:p>
            <a:pPr marL="285750" indent="-285750">
              <a:buFont typeface="Arial" panose="020B0604020202020204" pitchFamily="34" charset="0"/>
              <a:buChar char="•"/>
            </a:pPr>
            <a:r>
              <a:rPr lang="en-US"/>
              <a:t>Seek out confounding variables, or causal variables that are omitted, which happen to correlate with collected variables. </a:t>
            </a:r>
          </a:p>
          <a:p>
            <a:pPr marL="285750" indent="-285750">
              <a:buFont typeface="Arial" panose="020B0604020202020204" pitchFamily="34" charset="0"/>
              <a:buChar char="•"/>
            </a:pPr>
            <a:r>
              <a:rPr lang="en-US"/>
              <a:t>Utilize cross-fold validation and common sense while avoiding p-hacking, which we will talk about in later slides. </a:t>
            </a:r>
          </a:p>
        </p:txBody>
      </p:sp>
      <p:pic>
        <p:nvPicPr>
          <p:cNvPr id="5" name="Graphic 4" descr="Target">
            <a:extLst>
              <a:ext uri="{FF2B5EF4-FFF2-40B4-BE49-F238E27FC236}">
                <a16:creationId xmlns:a16="http://schemas.microsoft.com/office/drawing/2014/main" id="{F23306A0-C728-4D6A-B16E-D689AE83BE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1391356"/>
            <a:ext cx="914400" cy="914400"/>
          </a:xfrm>
          <a:prstGeom prst="rect">
            <a:avLst/>
          </a:prstGeom>
        </p:spPr>
      </p:pic>
      <p:pic>
        <p:nvPicPr>
          <p:cNvPr id="7" name="Graphic 6" descr="Target">
            <a:extLst>
              <a:ext uri="{FF2B5EF4-FFF2-40B4-BE49-F238E27FC236}">
                <a16:creationId xmlns:a16="http://schemas.microsoft.com/office/drawing/2014/main" id="{9EA0E810-8970-4FE3-8636-B6E0B7A644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1391356"/>
            <a:ext cx="914400" cy="914400"/>
          </a:xfrm>
          <a:prstGeom prst="rect">
            <a:avLst/>
          </a:prstGeom>
        </p:spPr>
      </p:pic>
      <p:pic>
        <p:nvPicPr>
          <p:cNvPr id="9" name="Graphic 8" descr="Target">
            <a:extLst>
              <a:ext uri="{FF2B5EF4-FFF2-40B4-BE49-F238E27FC236}">
                <a16:creationId xmlns:a16="http://schemas.microsoft.com/office/drawing/2014/main" id="{16296E2A-E098-46F1-95E6-B835E57DFA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1391356"/>
            <a:ext cx="914400" cy="914400"/>
          </a:xfrm>
          <a:prstGeom prst="rect">
            <a:avLst/>
          </a:prstGeom>
        </p:spPr>
      </p:pic>
      <p:pic>
        <p:nvPicPr>
          <p:cNvPr id="11" name="Graphic 10" descr="Target">
            <a:extLst>
              <a:ext uri="{FF2B5EF4-FFF2-40B4-BE49-F238E27FC236}">
                <a16:creationId xmlns:a16="http://schemas.microsoft.com/office/drawing/2014/main" id="{A94C3BE4-2E22-4E8A-87E0-B68F1FA442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2271889"/>
            <a:ext cx="914400" cy="914400"/>
          </a:xfrm>
          <a:prstGeom prst="rect">
            <a:avLst/>
          </a:prstGeom>
        </p:spPr>
      </p:pic>
      <p:pic>
        <p:nvPicPr>
          <p:cNvPr id="13" name="Graphic 12" descr="Target">
            <a:extLst>
              <a:ext uri="{FF2B5EF4-FFF2-40B4-BE49-F238E27FC236}">
                <a16:creationId xmlns:a16="http://schemas.microsoft.com/office/drawing/2014/main" id="{973F556E-3CAF-4F30-B2C9-3F9A87842A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2271889"/>
            <a:ext cx="914400" cy="914400"/>
          </a:xfrm>
          <a:prstGeom prst="rect">
            <a:avLst/>
          </a:prstGeom>
        </p:spPr>
      </p:pic>
      <p:pic>
        <p:nvPicPr>
          <p:cNvPr id="15" name="Graphic 14" descr="Target">
            <a:extLst>
              <a:ext uri="{FF2B5EF4-FFF2-40B4-BE49-F238E27FC236}">
                <a16:creationId xmlns:a16="http://schemas.microsoft.com/office/drawing/2014/main" id="{625439C3-2B42-4DC8-80AA-5E2FF6963C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2271889"/>
            <a:ext cx="914400" cy="914400"/>
          </a:xfrm>
          <a:prstGeom prst="rect">
            <a:avLst/>
          </a:prstGeom>
        </p:spPr>
      </p:pic>
      <p:pic>
        <p:nvPicPr>
          <p:cNvPr id="17" name="Graphic 16" descr="Target">
            <a:extLst>
              <a:ext uri="{FF2B5EF4-FFF2-40B4-BE49-F238E27FC236}">
                <a16:creationId xmlns:a16="http://schemas.microsoft.com/office/drawing/2014/main" id="{3C3C6922-47A4-4AA4-B5D8-DED79940D0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3186289"/>
            <a:ext cx="914400" cy="914400"/>
          </a:xfrm>
          <a:prstGeom prst="rect">
            <a:avLst/>
          </a:prstGeom>
        </p:spPr>
      </p:pic>
      <p:pic>
        <p:nvPicPr>
          <p:cNvPr id="19" name="Graphic 18" descr="Target">
            <a:extLst>
              <a:ext uri="{FF2B5EF4-FFF2-40B4-BE49-F238E27FC236}">
                <a16:creationId xmlns:a16="http://schemas.microsoft.com/office/drawing/2014/main" id="{00766FAB-0662-4CD9-8323-5755A12D51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3186289"/>
            <a:ext cx="914400" cy="914400"/>
          </a:xfrm>
          <a:prstGeom prst="rect">
            <a:avLst/>
          </a:prstGeom>
        </p:spPr>
      </p:pic>
      <p:pic>
        <p:nvPicPr>
          <p:cNvPr id="21" name="Graphic 20" descr="Target">
            <a:extLst>
              <a:ext uri="{FF2B5EF4-FFF2-40B4-BE49-F238E27FC236}">
                <a16:creationId xmlns:a16="http://schemas.microsoft.com/office/drawing/2014/main" id="{F77FF9F4-DDDE-4EB3-81B4-20427BC4D3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3186289"/>
            <a:ext cx="914400" cy="914400"/>
          </a:xfrm>
          <a:prstGeom prst="rect">
            <a:avLst/>
          </a:prstGeom>
        </p:spPr>
      </p:pic>
      <p:pic>
        <p:nvPicPr>
          <p:cNvPr id="23" name="Graphic 22" descr="Target">
            <a:extLst>
              <a:ext uri="{FF2B5EF4-FFF2-40B4-BE49-F238E27FC236}">
                <a16:creationId xmlns:a16="http://schemas.microsoft.com/office/drawing/2014/main" id="{3C3A3C8F-6340-4A7F-8923-F1DD5E4405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4066822"/>
            <a:ext cx="914400" cy="914400"/>
          </a:xfrm>
          <a:prstGeom prst="rect">
            <a:avLst/>
          </a:prstGeom>
        </p:spPr>
      </p:pic>
      <p:pic>
        <p:nvPicPr>
          <p:cNvPr id="25" name="Graphic 24" descr="Target">
            <a:extLst>
              <a:ext uri="{FF2B5EF4-FFF2-40B4-BE49-F238E27FC236}">
                <a16:creationId xmlns:a16="http://schemas.microsoft.com/office/drawing/2014/main" id="{0F617BDB-D80C-40BD-9F96-E86B8C1835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4066822"/>
            <a:ext cx="914400" cy="914400"/>
          </a:xfrm>
          <a:prstGeom prst="rect">
            <a:avLst/>
          </a:prstGeom>
        </p:spPr>
      </p:pic>
      <p:pic>
        <p:nvPicPr>
          <p:cNvPr id="27" name="Graphic 26" descr="Target">
            <a:extLst>
              <a:ext uri="{FF2B5EF4-FFF2-40B4-BE49-F238E27FC236}">
                <a16:creationId xmlns:a16="http://schemas.microsoft.com/office/drawing/2014/main" id="{05192834-8BCE-4A37-981D-504AA8B3CB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4066822"/>
            <a:ext cx="914400" cy="914400"/>
          </a:xfrm>
          <a:prstGeom prst="rect">
            <a:avLst/>
          </a:prstGeom>
        </p:spPr>
      </p:pic>
      <p:pic>
        <p:nvPicPr>
          <p:cNvPr id="29" name="Graphic 28" descr="Cowboy">
            <a:extLst>
              <a:ext uri="{FF2B5EF4-FFF2-40B4-BE49-F238E27FC236}">
                <a16:creationId xmlns:a16="http://schemas.microsoft.com/office/drawing/2014/main" id="{3A082696-EBCF-4B96-A7C0-C5F0E0432D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1334" y="5116689"/>
            <a:ext cx="914400" cy="914400"/>
          </a:xfrm>
          <a:prstGeom prst="rect">
            <a:avLst/>
          </a:prstGeom>
        </p:spPr>
      </p:pic>
    </p:spTree>
    <p:extLst>
      <p:ext uri="{BB962C8B-B14F-4D97-AF65-F5344CB8AC3E}">
        <p14:creationId xmlns:p14="http://schemas.microsoft.com/office/powerpoint/2010/main" val="28532543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AF1C-6793-46DD-A2E8-D6A05D57CB77}"/>
              </a:ext>
            </a:extLst>
          </p:cNvPr>
          <p:cNvSpPr>
            <a:spLocks noGrp="1"/>
          </p:cNvSpPr>
          <p:nvPr>
            <p:ph type="title"/>
          </p:nvPr>
        </p:nvSpPr>
        <p:spPr/>
        <p:txBody>
          <a:bodyPr/>
          <a:lstStyle/>
          <a:p>
            <a:r>
              <a:rPr lang="en-US" dirty="0"/>
              <a:t>Exercise: Data Mining Gone Wild? </a:t>
            </a:r>
          </a:p>
        </p:txBody>
      </p:sp>
      <p:sp>
        <p:nvSpPr>
          <p:cNvPr id="3" name="Content Placeholder 2">
            <a:extLst>
              <a:ext uri="{FF2B5EF4-FFF2-40B4-BE49-F238E27FC236}">
                <a16:creationId xmlns:a16="http://schemas.microsoft.com/office/drawing/2014/main" id="{BAACB931-2D02-4CBF-BD5B-B7C2560B3C2E}"/>
              </a:ext>
            </a:extLst>
          </p:cNvPr>
          <p:cNvSpPr>
            <a:spLocks noGrp="1"/>
          </p:cNvSpPr>
          <p:nvPr>
            <p:ph sz="quarter" idx="10"/>
          </p:nvPr>
        </p:nvSpPr>
        <p:spPr>
          <a:xfrm>
            <a:off x="539496" y="1435608"/>
            <a:ext cx="11036278" cy="4974336"/>
          </a:xfrm>
        </p:spPr>
        <p:txBody>
          <a:bodyPr>
            <a:normAutofit/>
          </a:bodyPr>
          <a:lstStyle/>
          <a:p>
            <a:r>
              <a:rPr lang="en-US"/>
              <a:t>The next slide contains a “percent change in average travel” heat map. </a:t>
            </a:r>
          </a:p>
          <a:p>
            <a:r>
              <a:rPr lang="en-US"/>
              <a:t>It appeared in the New York Times during the COVID-19 pandemic, when stay-at-home advisories and restrictions were put in place.</a:t>
            </a:r>
          </a:p>
          <a:p>
            <a:r>
              <a:rPr lang="en-US"/>
              <a:t>The idea behind these orders was to limit spread of the virus by having people stay at home rather than travel and be out in public. </a:t>
            </a:r>
          </a:p>
          <a:p>
            <a:r>
              <a:rPr lang="en-US" b="1">
                <a:solidFill>
                  <a:srgbClr val="FF0000"/>
                </a:solidFill>
              </a:rPr>
              <a:t>What observations do you have about this heat map? What conclusions can you get from it? </a:t>
            </a:r>
          </a:p>
          <a:p>
            <a:r>
              <a:rPr lang="en-US"/>
              <a:t>SOURCE: </a:t>
            </a:r>
            <a:r>
              <a:rPr lang="en-US">
                <a:hlinkClick r:id="rId2"/>
              </a:rPr>
              <a:t>https://www.nytimes.com/interactive/2020/04/02/us/coronavirus-social-distancing.html</a:t>
            </a:r>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2381771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C73B2B-B928-4B38-9BF3-CE1110278070}"/>
              </a:ext>
            </a:extLst>
          </p:cNvPr>
          <p:cNvSpPr/>
          <p:nvPr/>
        </p:nvSpPr>
        <p:spPr>
          <a:xfrm>
            <a:off x="185529" y="177539"/>
            <a:ext cx="11920331" cy="6502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9FAE80A-0820-4F1A-98C8-95FAE7380908}"/>
              </a:ext>
            </a:extLst>
          </p:cNvPr>
          <p:cNvPicPr>
            <a:picLocks noChangeAspect="1"/>
          </p:cNvPicPr>
          <p:nvPr/>
        </p:nvPicPr>
        <p:blipFill>
          <a:blip r:embed="rId2"/>
          <a:stretch>
            <a:fillRect/>
          </a:stretch>
        </p:blipFill>
        <p:spPr>
          <a:xfrm>
            <a:off x="1143000" y="1"/>
            <a:ext cx="10017812" cy="6858000"/>
          </a:xfrm>
          <a:prstGeom prst="rect">
            <a:avLst/>
          </a:prstGeom>
        </p:spPr>
      </p:pic>
    </p:spTree>
    <p:extLst>
      <p:ext uri="{BB962C8B-B14F-4D97-AF65-F5344CB8AC3E}">
        <p14:creationId xmlns:p14="http://schemas.microsoft.com/office/powerpoint/2010/main" val="1266025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AF1C-6793-46DD-A2E8-D6A05D57CB77}"/>
              </a:ext>
            </a:extLst>
          </p:cNvPr>
          <p:cNvSpPr>
            <a:spLocks noGrp="1"/>
          </p:cNvSpPr>
          <p:nvPr>
            <p:ph type="title"/>
          </p:nvPr>
        </p:nvSpPr>
        <p:spPr/>
        <p:txBody>
          <a:bodyPr/>
          <a:lstStyle/>
          <a:p>
            <a:r>
              <a:rPr lang="en-US" dirty="0"/>
              <a:t>Exercise: Data Mining Gone Wild? </a:t>
            </a:r>
          </a:p>
        </p:txBody>
      </p:sp>
      <p:sp>
        <p:nvSpPr>
          <p:cNvPr id="3" name="Content Placeholder 2">
            <a:extLst>
              <a:ext uri="{FF2B5EF4-FFF2-40B4-BE49-F238E27FC236}">
                <a16:creationId xmlns:a16="http://schemas.microsoft.com/office/drawing/2014/main" id="{BAACB931-2D02-4CBF-BD5B-B7C2560B3C2E}"/>
              </a:ext>
            </a:extLst>
          </p:cNvPr>
          <p:cNvSpPr>
            <a:spLocks noGrp="1"/>
          </p:cNvSpPr>
          <p:nvPr>
            <p:ph sz="quarter" idx="10"/>
          </p:nvPr>
        </p:nvSpPr>
        <p:spPr>
          <a:xfrm>
            <a:off x="482354" y="1294403"/>
            <a:ext cx="11227292" cy="5715997"/>
          </a:xfrm>
        </p:spPr>
        <p:txBody>
          <a:bodyPr>
            <a:normAutofit/>
          </a:bodyPr>
          <a:lstStyle/>
          <a:p>
            <a:r>
              <a:rPr lang="en-US" sz="1600" b="1"/>
              <a:t>The purpose of this map is to show movement in a time people should not be moving, and while the premise of this heat map is interesting, there are some oddities:</a:t>
            </a:r>
          </a:p>
          <a:p>
            <a:pPr marL="285750" indent="-285750">
              <a:spcBef>
                <a:spcPts val="600"/>
              </a:spcBef>
              <a:spcAft>
                <a:spcPts val="600"/>
              </a:spcAft>
              <a:buFont typeface="Arial" panose="020B0604020202020204" pitchFamily="34" charset="0"/>
              <a:buChar char="•"/>
            </a:pPr>
            <a:r>
              <a:rPr lang="en-US" sz="1600">
                <a:solidFill>
                  <a:srgbClr val="FF0000"/>
                </a:solidFill>
              </a:rPr>
              <a:t>Why is the “percent change in average travel” the chosen variable for this heat map? </a:t>
            </a:r>
            <a:r>
              <a:rPr lang="en-US" sz="1600">
                <a:solidFill>
                  <a:schemeClr val="tx1"/>
                </a:solidFill>
              </a:rPr>
              <a:t>Is this metric confusing and problematic?</a:t>
            </a:r>
          </a:p>
          <a:p>
            <a:pPr marL="285750" indent="-285750">
              <a:spcBef>
                <a:spcPts val="600"/>
              </a:spcBef>
              <a:spcAft>
                <a:spcPts val="600"/>
              </a:spcAft>
              <a:buFont typeface="Arial" panose="020B0604020202020204" pitchFamily="34" charset="0"/>
              <a:buChar char="•"/>
            </a:pPr>
            <a:r>
              <a:rPr lang="en-US" sz="1600">
                <a:solidFill>
                  <a:srgbClr val="FF0000"/>
                </a:solidFill>
              </a:rPr>
              <a:t>Why is population density ignored in the averages? </a:t>
            </a:r>
            <a:r>
              <a:rPr lang="en-US" sz="1600"/>
              <a:t>A population of 5 who traveled 30 miles total (avg of 6 miles) would be more punished than a population of 150,000 who traveled 300,000 miles (avg of 2 miles). </a:t>
            </a:r>
          </a:p>
          <a:p>
            <a:pPr marL="285750" indent="-285750">
              <a:spcBef>
                <a:spcPts val="600"/>
              </a:spcBef>
              <a:spcAft>
                <a:spcPts val="600"/>
              </a:spcAft>
              <a:buFont typeface="Arial" panose="020B0604020202020204" pitchFamily="34" charset="0"/>
              <a:buChar char="•"/>
            </a:pPr>
            <a:r>
              <a:rPr lang="en-US" sz="1600">
                <a:solidFill>
                  <a:srgbClr val="FF0000"/>
                </a:solidFill>
              </a:rPr>
              <a:t>Is infrastructure proximity a confounding factor? </a:t>
            </a:r>
            <a:r>
              <a:rPr lang="en-US" sz="1600"/>
              <a:t>Wouldn’t rural and low infrastructure areas require more driving distance to get to a grocery store? Wouldn’t delivery services be less available? </a:t>
            </a:r>
          </a:p>
          <a:p>
            <a:pPr marL="285750" indent="-285750">
              <a:spcBef>
                <a:spcPts val="600"/>
              </a:spcBef>
              <a:spcAft>
                <a:spcPts val="600"/>
              </a:spcAft>
              <a:buFont typeface="Arial" panose="020B0604020202020204" pitchFamily="34" charset="0"/>
              <a:buChar char="•"/>
            </a:pPr>
            <a:r>
              <a:rPr lang="en-US" sz="1600">
                <a:solidFill>
                  <a:srgbClr val="FF0000"/>
                </a:solidFill>
              </a:rPr>
              <a:t>Is it possible rural areas had more movement to supply grocery stores, and doing essential work? </a:t>
            </a:r>
            <a:r>
              <a:rPr lang="en-US" sz="1600"/>
              <a:t>During the pandemic, demand for groceries and stockpiling were high. </a:t>
            </a:r>
          </a:p>
          <a:p>
            <a:pPr marL="285750" indent="-285750">
              <a:spcBef>
                <a:spcPts val="600"/>
              </a:spcBef>
              <a:spcAft>
                <a:spcPts val="600"/>
              </a:spcAft>
              <a:buFont typeface="Arial" panose="020B0604020202020204" pitchFamily="34" charset="0"/>
              <a:buChar char="•"/>
            </a:pPr>
            <a:r>
              <a:rPr lang="en-US" sz="1600" b="1">
                <a:solidFill>
                  <a:srgbClr val="FF0000"/>
                </a:solidFill>
              </a:rPr>
              <a:t>Why are COVID-19 cases not being shown? </a:t>
            </a:r>
            <a:r>
              <a:rPr lang="en-US" sz="1600" b="1"/>
              <a:t>Is that not the outcome variable we are concerned about in the first place? </a:t>
            </a:r>
          </a:p>
        </p:txBody>
      </p:sp>
    </p:spTree>
    <p:extLst>
      <p:ext uri="{BB962C8B-B14F-4D97-AF65-F5344CB8AC3E}">
        <p14:creationId xmlns:p14="http://schemas.microsoft.com/office/powerpoint/2010/main" val="17652588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7276D-98B1-498D-8966-75E4C29C13F6}"/>
              </a:ext>
            </a:extLst>
          </p:cNvPr>
          <p:cNvSpPr>
            <a:spLocks noGrp="1"/>
          </p:cNvSpPr>
          <p:nvPr>
            <p:ph type="title"/>
          </p:nvPr>
        </p:nvSpPr>
        <p:spPr>
          <a:xfrm>
            <a:off x="521207" y="448056"/>
            <a:ext cx="10558180" cy="640080"/>
          </a:xfrm>
        </p:spPr>
        <p:txBody>
          <a:bodyPr>
            <a:normAutofit/>
          </a:bodyPr>
          <a:lstStyle/>
          <a:p>
            <a:r>
              <a:rPr lang="en-US"/>
              <a:t>“Percentage Change of Average Travel” vs COVID-19 Cases</a:t>
            </a:r>
          </a:p>
        </p:txBody>
      </p:sp>
      <p:pic>
        <p:nvPicPr>
          <p:cNvPr id="4" name="Picture 3">
            <a:extLst>
              <a:ext uri="{FF2B5EF4-FFF2-40B4-BE49-F238E27FC236}">
                <a16:creationId xmlns:a16="http://schemas.microsoft.com/office/drawing/2014/main" id="{65F0458D-F261-4702-A8F8-81C39B71D00F}"/>
              </a:ext>
            </a:extLst>
          </p:cNvPr>
          <p:cNvPicPr>
            <a:picLocks noChangeAspect="1"/>
          </p:cNvPicPr>
          <p:nvPr/>
        </p:nvPicPr>
        <p:blipFill>
          <a:blip r:embed="rId2"/>
          <a:stretch>
            <a:fillRect/>
          </a:stretch>
        </p:blipFill>
        <p:spPr>
          <a:xfrm>
            <a:off x="6167890" y="2146852"/>
            <a:ext cx="5874333" cy="3248519"/>
          </a:xfrm>
          <a:prstGeom prst="rect">
            <a:avLst/>
          </a:prstGeom>
        </p:spPr>
      </p:pic>
      <p:pic>
        <p:nvPicPr>
          <p:cNvPr id="5" name="Picture 4">
            <a:extLst>
              <a:ext uri="{FF2B5EF4-FFF2-40B4-BE49-F238E27FC236}">
                <a16:creationId xmlns:a16="http://schemas.microsoft.com/office/drawing/2014/main" id="{EBE9AD92-BA57-4028-847A-F3EC287E73F0}"/>
              </a:ext>
            </a:extLst>
          </p:cNvPr>
          <p:cNvPicPr>
            <a:picLocks noChangeAspect="1"/>
          </p:cNvPicPr>
          <p:nvPr/>
        </p:nvPicPr>
        <p:blipFill>
          <a:blip r:embed="rId3"/>
          <a:stretch>
            <a:fillRect/>
          </a:stretch>
        </p:blipFill>
        <p:spPr>
          <a:xfrm>
            <a:off x="304944" y="1836870"/>
            <a:ext cx="5592804" cy="3828725"/>
          </a:xfrm>
          <a:prstGeom prst="rect">
            <a:avLst/>
          </a:prstGeom>
        </p:spPr>
      </p:pic>
      <p:sp>
        <p:nvSpPr>
          <p:cNvPr id="6" name="TextBox 5">
            <a:extLst>
              <a:ext uri="{FF2B5EF4-FFF2-40B4-BE49-F238E27FC236}">
                <a16:creationId xmlns:a16="http://schemas.microsoft.com/office/drawing/2014/main" id="{83823F8F-D92F-40A6-9AAE-86D20B73545F}"/>
              </a:ext>
            </a:extLst>
          </p:cNvPr>
          <p:cNvSpPr txBox="1"/>
          <p:nvPr/>
        </p:nvSpPr>
        <p:spPr>
          <a:xfrm>
            <a:off x="6167890" y="5824330"/>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a:solidFill>
                  <a:prstClr val="black">
                    <a:lumMod val="75000"/>
                    <a:lumOff val="25000"/>
                  </a:prstClr>
                </a:solidFill>
                <a:latin typeface="Segoe UI" panose="020B0502040204020203" pitchFamily="34" charset="0"/>
                <a:cs typeface="Segoe UI" panose="020B0502040204020203" pitchFamily="34" charset="0"/>
              </a:rPr>
              <a:t>COVID-19 cases on 4/6/2020</a:t>
            </a:r>
          </a:p>
        </p:txBody>
      </p:sp>
      <p:sp>
        <p:nvSpPr>
          <p:cNvPr id="7" name="TextBox 6">
            <a:extLst>
              <a:ext uri="{FF2B5EF4-FFF2-40B4-BE49-F238E27FC236}">
                <a16:creationId xmlns:a16="http://schemas.microsoft.com/office/drawing/2014/main" id="{1832EC7B-600B-41C2-9875-A7BAF436D18E}"/>
              </a:ext>
            </a:extLst>
          </p:cNvPr>
          <p:cNvSpPr txBox="1"/>
          <p:nvPr/>
        </p:nvSpPr>
        <p:spPr>
          <a:xfrm>
            <a:off x="304944" y="5824330"/>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a:solidFill>
                  <a:prstClr val="black">
                    <a:lumMod val="75000"/>
                    <a:lumOff val="25000"/>
                  </a:prstClr>
                </a:solidFill>
                <a:latin typeface="Segoe UI" panose="020B0502040204020203" pitchFamily="34" charset="0"/>
                <a:cs typeface="Segoe UI" panose="020B0502040204020203" pitchFamily="34" charset="0"/>
              </a:rPr>
              <a:t>% change of average travel on week of 3/23/2020</a:t>
            </a:r>
          </a:p>
        </p:txBody>
      </p:sp>
    </p:spTree>
    <p:extLst>
      <p:ext uri="{BB962C8B-B14F-4D97-AF65-F5344CB8AC3E}">
        <p14:creationId xmlns:p14="http://schemas.microsoft.com/office/powerpoint/2010/main" val="10927049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AF1C-6793-46DD-A2E8-D6A05D57CB77}"/>
              </a:ext>
            </a:extLst>
          </p:cNvPr>
          <p:cNvSpPr>
            <a:spLocks noGrp="1"/>
          </p:cNvSpPr>
          <p:nvPr>
            <p:ph type="title"/>
          </p:nvPr>
        </p:nvSpPr>
        <p:spPr/>
        <p:txBody>
          <a:bodyPr/>
          <a:lstStyle/>
          <a:p>
            <a:r>
              <a:rPr lang="en-US" dirty="0"/>
              <a:t>Exercise: Data Mining Gone Wild?</a:t>
            </a:r>
          </a:p>
        </p:txBody>
      </p:sp>
      <p:sp>
        <p:nvSpPr>
          <p:cNvPr id="3" name="Content Placeholder 2">
            <a:extLst>
              <a:ext uri="{FF2B5EF4-FFF2-40B4-BE49-F238E27FC236}">
                <a16:creationId xmlns:a16="http://schemas.microsoft.com/office/drawing/2014/main" id="{BAACB931-2D02-4CBF-BD5B-B7C2560B3C2E}"/>
              </a:ext>
            </a:extLst>
          </p:cNvPr>
          <p:cNvSpPr>
            <a:spLocks noGrp="1"/>
          </p:cNvSpPr>
          <p:nvPr>
            <p:ph sz="quarter" idx="10"/>
          </p:nvPr>
        </p:nvSpPr>
        <p:spPr>
          <a:xfrm>
            <a:off x="539496" y="1435608"/>
            <a:ext cx="6749200" cy="4974336"/>
          </a:xfrm>
        </p:spPr>
        <p:txBody>
          <a:bodyPr>
            <a:normAutofit fontScale="85000" lnSpcReduction="10000"/>
          </a:bodyPr>
          <a:lstStyle/>
          <a:p>
            <a:r>
              <a:rPr lang="en-US" sz="1600" dirty="0"/>
              <a:t>Just eyeballing these two maps, it is easy to see a possible negative correlation between these two metrics. </a:t>
            </a:r>
          </a:p>
          <a:p>
            <a:r>
              <a:rPr lang="en-US" sz="1600" b="1" dirty="0">
                <a:solidFill>
                  <a:srgbClr val="FF0000"/>
                </a:solidFill>
              </a:rPr>
              <a:t>Does this mean traveling more reduces COVID-19 cases? Given this data, this would be </a:t>
            </a:r>
            <a:r>
              <a:rPr lang="en-US" sz="1600" b="1">
                <a:solidFill>
                  <a:srgbClr val="FF0000"/>
                </a:solidFill>
              </a:rPr>
              <a:t>the machine’s conclusion</a:t>
            </a:r>
            <a:r>
              <a:rPr lang="en-US" sz="1600" b="1" dirty="0">
                <a:solidFill>
                  <a:srgbClr val="FF0000"/>
                </a:solidFill>
              </a:rPr>
              <a:t>! </a:t>
            </a:r>
          </a:p>
          <a:p>
            <a:r>
              <a:rPr lang="en-US" sz="1600" dirty="0"/>
              <a:t>Correlation is not causation, and what we are probably seeing here is due to rural elements being a confounding factor.</a:t>
            </a:r>
          </a:p>
          <a:p>
            <a:r>
              <a:rPr lang="en-US" sz="1600" dirty="0"/>
              <a:t>So why did the New York Times focus on “percent change of average travel” as if it is a relevant driver to COVID-19 cases, when the opposite seems to be true? </a:t>
            </a:r>
          </a:p>
          <a:p>
            <a:r>
              <a:rPr lang="en-US" sz="1600" b="1" dirty="0">
                <a:solidFill>
                  <a:srgbClr val="FF0000"/>
                </a:solidFill>
              </a:rPr>
              <a:t>We may never know, perhaps they were looking for “interesting” correlations and lost sight of the objective (what causes COVID-19 cases?) </a:t>
            </a:r>
          </a:p>
          <a:p>
            <a:r>
              <a:rPr lang="en-US" sz="1600" b="1" dirty="0"/>
              <a:t>If that was the case, this truly was the product of data-mining.</a:t>
            </a:r>
          </a:p>
        </p:txBody>
      </p:sp>
      <p:pic>
        <p:nvPicPr>
          <p:cNvPr id="4" name="Picture 3">
            <a:extLst>
              <a:ext uri="{FF2B5EF4-FFF2-40B4-BE49-F238E27FC236}">
                <a16:creationId xmlns:a16="http://schemas.microsoft.com/office/drawing/2014/main" id="{87ACD4AF-9F3F-4CC4-B0B1-5650A7C069EE}"/>
              </a:ext>
            </a:extLst>
          </p:cNvPr>
          <p:cNvPicPr>
            <a:picLocks noChangeAspect="1"/>
          </p:cNvPicPr>
          <p:nvPr/>
        </p:nvPicPr>
        <p:blipFill rotWithShape="1">
          <a:blip r:embed="rId2"/>
          <a:srcRect t="12349" b="528"/>
          <a:stretch/>
        </p:blipFill>
        <p:spPr>
          <a:xfrm>
            <a:off x="7865165" y="1749287"/>
            <a:ext cx="3710608" cy="2213113"/>
          </a:xfrm>
          <a:prstGeom prst="rect">
            <a:avLst/>
          </a:prstGeom>
        </p:spPr>
      </p:pic>
      <p:pic>
        <p:nvPicPr>
          <p:cNvPr id="5" name="Picture 4">
            <a:extLst>
              <a:ext uri="{FF2B5EF4-FFF2-40B4-BE49-F238E27FC236}">
                <a16:creationId xmlns:a16="http://schemas.microsoft.com/office/drawing/2014/main" id="{047DBDD0-38AD-407B-AE64-312B63F2B89C}"/>
              </a:ext>
            </a:extLst>
          </p:cNvPr>
          <p:cNvPicPr>
            <a:picLocks noChangeAspect="1"/>
          </p:cNvPicPr>
          <p:nvPr/>
        </p:nvPicPr>
        <p:blipFill>
          <a:blip r:embed="rId3"/>
          <a:stretch>
            <a:fillRect/>
          </a:stretch>
        </p:blipFill>
        <p:spPr>
          <a:xfrm>
            <a:off x="7865164" y="4211413"/>
            <a:ext cx="3710609" cy="2051975"/>
          </a:xfrm>
          <a:prstGeom prst="rect">
            <a:avLst/>
          </a:prstGeom>
        </p:spPr>
      </p:pic>
    </p:spTree>
    <p:extLst>
      <p:ext uri="{BB962C8B-B14F-4D97-AF65-F5344CB8AC3E}">
        <p14:creationId xmlns:p14="http://schemas.microsoft.com/office/powerpoint/2010/main" val="831790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4801-2224-4584-B72B-718274D14EA6}"/>
              </a:ext>
            </a:extLst>
          </p:cNvPr>
          <p:cNvSpPr>
            <a:spLocks noGrp="1"/>
          </p:cNvSpPr>
          <p:nvPr>
            <p:ph type="title"/>
          </p:nvPr>
        </p:nvSpPr>
        <p:spPr/>
        <p:txBody>
          <a:bodyPr/>
          <a:lstStyle/>
          <a:p>
            <a:r>
              <a:rPr lang="en-US"/>
              <a:t>Median</a:t>
            </a:r>
          </a:p>
        </p:txBody>
      </p:sp>
      <p:sp>
        <p:nvSpPr>
          <p:cNvPr id="3" name="Content Placeholder 2">
            <a:extLst>
              <a:ext uri="{FF2B5EF4-FFF2-40B4-BE49-F238E27FC236}">
                <a16:creationId xmlns:a16="http://schemas.microsoft.com/office/drawing/2014/main" id="{CB3DA252-A4EC-438A-B82D-5E70EE67D5D2}"/>
              </a:ext>
            </a:extLst>
          </p:cNvPr>
          <p:cNvSpPr>
            <a:spLocks noGrp="1"/>
          </p:cNvSpPr>
          <p:nvPr>
            <p:ph sz="quarter" idx="10"/>
          </p:nvPr>
        </p:nvSpPr>
        <p:spPr>
          <a:xfrm>
            <a:off x="539496" y="1435607"/>
            <a:ext cx="6725828" cy="4826647"/>
          </a:xfrm>
        </p:spPr>
        <p:txBody>
          <a:bodyPr>
            <a:normAutofit fontScale="92500" lnSpcReduction="10000"/>
          </a:bodyPr>
          <a:lstStyle/>
          <a:p>
            <a:r>
              <a:rPr lang="en-US" b="1"/>
              <a:t>The </a:t>
            </a:r>
            <a:r>
              <a:rPr lang="en-US" b="1">
                <a:solidFill>
                  <a:srgbClr val="FF0000"/>
                </a:solidFill>
              </a:rPr>
              <a:t>median</a:t>
            </a:r>
            <a:r>
              <a:rPr lang="en-US" b="1"/>
              <a:t> is the middle-most value in a set of ordered values. </a:t>
            </a:r>
          </a:p>
          <a:p>
            <a:r>
              <a:rPr lang="en-US"/>
              <a:t>It can be helpful in cases where data is skewed by </a:t>
            </a:r>
            <a:r>
              <a:rPr lang="en-US" b="1">
                <a:solidFill>
                  <a:srgbClr val="FF0000"/>
                </a:solidFill>
              </a:rPr>
              <a:t>outliers</a:t>
            </a:r>
            <a:r>
              <a:rPr lang="en-US"/>
              <a:t>, or values that are extremely large and small compared to the rest of the values. </a:t>
            </a:r>
          </a:p>
          <a:p>
            <a:r>
              <a:rPr lang="en-US" b="1"/>
              <a:t>EXAMPLE</a:t>
            </a:r>
            <a:r>
              <a:rPr lang="en-US"/>
              <a:t>: NBA basketball players tainting the average income of graduates from their college. </a:t>
            </a:r>
          </a:p>
          <a:p>
            <a:r>
              <a:rPr lang="en-US" b="1"/>
              <a:t>When there are an even number of values</a:t>
            </a:r>
            <a:r>
              <a:rPr lang="en-US"/>
              <a:t>, </a:t>
            </a:r>
            <a:r>
              <a:rPr lang="en-US" b="1"/>
              <a:t>average the two center-most values. </a:t>
            </a:r>
          </a:p>
          <a:p>
            <a:r>
              <a:rPr lang="en-US" b="1"/>
              <a:t>When the median is very different from the mean, this indicates your values are skewed. </a:t>
            </a:r>
          </a:p>
        </p:txBody>
      </p:sp>
      <p:grpSp>
        <p:nvGrpSpPr>
          <p:cNvPr id="9" name="Group 8">
            <a:extLst>
              <a:ext uri="{FF2B5EF4-FFF2-40B4-BE49-F238E27FC236}">
                <a16:creationId xmlns:a16="http://schemas.microsoft.com/office/drawing/2014/main" id="{E53ECA29-DF22-4D1C-92D2-626088A52034}"/>
              </a:ext>
            </a:extLst>
          </p:cNvPr>
          <p:cNvGrpSpPr/>
          <p:nvPr/>
        </p:nvGrpSpPr>
        <p:grpSpPr>
          <a:xfrm>
            <a:off x="8228323" y="2143589"/>
            <a:ext cx="2892829" cy="1388228"/>
            <a:chOff x="8283078" y="1596044"/>
            <a:chExt cx="2892829" cy="1388228"/>
          </a:xfrm>
        </p:grpSpPr>
        <p:sp>
          <p:nvSpPr>
            <p:cNvPr id="5" name="TextBox 4">
              <a:extLst>
                <a:ext uri="{FF2B5EF4-FFF2-40B4-BE49-F238E27FC236}">
                  <a16:creationId xmlns:a16="http://schemas.microsoft.com/office/drawing/2014/main" id="{D25CBED2-748D-4D2F-B579-DA6E4C46AA94}"/>
                </a:ext>
              </a:extLst>
            </p:cNvPr>
            <p:cNvSpPr txBox="1"/>
            <p:nvPr/>
          </p:nvSpPr>
          <p:spPr>
            <a:xfrm>
              <a:off x="8283078" y="1607129"/>
              <a:ext cx="2892829" cy="908858"/>
            </a:xfrm>
            <a:prstGeom prst="rect">
              <a:avLst/>
            </a:prstGeom>
          </p:spPr>
          <p:txBody>
            <a:bodyPr vert="horz" wrap="square" lIns="91440" tIns="45720" rIns="91440" bIns="45720" rtlCol="0">
              <a:normAutofit/>
            </a:bodyPr>
            <a:lstStyle/>
            <a:p>
              <a:pPr algn="l">
                <a:spcAft>
                  <a:spcPts val="2000"/>
                </a:spcAft>
              </a:pPr>
              <a:r>
                <a:rPr lang="en-US" sz="2400" b="1" dirty="0">
                  <a:solidFill>
                    <a:prstClr val="black">
                      <a:lumMod val="75000"/>
                      <a:lumOff val="25000"/>
                    </a:prstClr>
                  </a:solidFill>
                  <a:latin typeface="Segoe UI" panose="020B0502040204020203" pitchFamily="34" charset="0"/>
                  <a:cs typeface="Segoe UI" panose="020B0502040204020203" pitchFamily="34" charset="0"/>
                </a:rPr>
                <a:t>0, 1, 2, 2, 3, 3, 5, 7</a:t>
              </a:r>
            </a:p>
          </p:txBody>
        </p:sp>
        <p:sp>
          <p:nvSpPr>
            <p:cNvPr id="6" name="Rectangle 5">
              <a:extLst>
                <a:ext uri="{FF2B5EF4-FFF2-40B4-BE49-F238E27FC236}">
                  <a16:creationId xmlns:a16="http://schemas.microsoft.com/office/drawing/2014/main" id="{8B75ECF9-E53C-4DC7-B56D-386BB2B41C82}"/>
                </a:ext>
              </a:extLst>
            </p:cNvPr>
            <p:cNvSpPr/>
            <p:nvPr/>
          </p:nvSpPr>
          <p:spPr>
            <a:xfrm>
              <a:off x="9354589" y="1596044"/>
              <a:ext cx="670560" cy="4544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F3C68C-B842-4D1F-89A4-7CB3367E99EE}"/>
                </a:ext>
              </a:extLst>
            </p:cNvPr>
            <p:cNvSpPr txBox="1"/>
            <p:nvPr/>
          </p:nvSpPr>
          <p:spPr>
            <a:xfrm>
              <a:off x="9470502" y="2069872"/>
              <a:ext cx="914400" cy="914400"/>
            </a:xfrm>
            <a:prstGeom prst="rect">
              <a:avLst/>
            </a:prstGeom>
          </p:spPr>
          <p:txBody>
            <a:bodyPr vert="horz" wrap="none" lIns="91440" tIns="45720" rIns="91440" bIns="45720" rtlCol="0">
              <a:normAutofit/>
            </a:bodyPr>
            <a:lstStyle/>
            <a:p>
              <a:pPr algn="l">
                <a:spcAft>
                  <a:spcPts val="2000"/>
                </a:spcAft>
              </a:pPr>
              <a:r>
                <a:rPr lang="en-US" sz="1600" b="1" dirty="0">
                  <a:solidFill>
                    <a:srgbClr val="FF0000"/>
                  </a:solidFill>
                  <a:latin typeface="Segoe UI" panose="020B0502040204020203" pitchFamily="34" charset="0"/>
                  <a:cs typeface="Segoe UI" panose="020B0502040204020203" pitchFamily="34" charset="0"/>
                </a:rPr>
                <a:t>2.5</a:t>
              </a:r>
            </a:p>
          </p:txBody>
        </p:sp>
      </p:grpSp>
      <p:sp>
        <p:nvSpPr>
          <p:cNvPr id="8" name="Rectangle 2">
            <a:extLst>
              <a:ext uri="{FF2B5EF4-FFF2-40B4-BE49-F238E27FC236}">
                <a16:creationId xmlns:a16="http://schemas.microsoft.com/office/drawing/2014/main" id="{5A6923C8-49C6-45F0-A860-DC4615312731}"/>
              </a:ext>
            </a:extLst>
          </p:cNvPr>
          <p:cNvSpPr>
            <a:spLocks noChangeArrowheads="1"/>
          </p:cNvSpPr>
          <p:nvPr/>
        </p:nvSpPr>
        <p:spPr bwMode="auto">
          <a:xfrm>
            <a:off x="7992060" y="2938267"/>
            <a:ext cx="3794629" cy="332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rgbClr val="808080"/>
                </a:solidFill>
                <a:effectLst/>
                <a:latin typeface="JetBrains Mono"/>
              </a:rPr>
              <a:t># Number of pets each person owns</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a:ln>
                  <a:noFill/>
                </a:ln>
                <a:solidFill>
                  <a:srgbClr val="000000"/>
                </a:solidFill>
                <a:effectLst/>
                <a:latin typeface="JetBrains Mono"/>
              </a:rPr>
              <a:t>median(values):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ordered = </a:t>
            </a:r>
            <a:r>
              <a:rPr kumimoji="0" lang="en-US" altLang="en-US" sz="1400" b="0" i="0" u="none" strike="noStrike" cap="none" normalizeH="0" baseline="0" dirty="0">
                <a:ln>
                  <a:noFill/>
                </a:ln>
                <a:solidFill>
                  <a:srgbClr val="000080"/>
                </a:solidFill>
                <a:effectLst/>
                <a:latin typeface="JetBrains Mono"/>
              </a:rPr>
              <a:t>sorted</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(ordered)</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n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(ordered)</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mid = </a:t>
            </a:r>
            <a:r>
              <a:rPr kumimoji="0" lang="en-US" altLang="en-US" sz="1400" b="0" i="0" u="none" strike="noStrike" cap="none" normalizeH="0" baseline="0" dirty="0">
                <a:ln>
                  <a:noFill/>
                </a:ln>
                <a:solidFill>
                  <a:srgbClr val="000080"/>
                </a:solidFill>
                <a:effectLst/>
                <a:latin typeface="JetBrains Mono"/>
              </a:rPr>
              <a:t>int</a:t>
            </a:r>
            <a:r>
              <a:rPr kumimoji="0" lang="en-US" altLang="en-US" sz="1400" b="0" i="0" u="none" strike="noStrike" cap="none" normalizeH="0" baseline="0" dirty="0">
                <a:ln>
                  <a:noFill/>
                </a:ln>
                <a:solidFill>
                  <a:srgbClr val="000000"/>
                </a:solidFill>
                <a:effectLst/>
                <a:latin typeface="JetBrains Mono"/>
              </a:rPr>
              <a:t>(n /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1</a:t>
            </a:r>
            <a:br>
              <a:rPr kumimoji="0" lang="en-US" altLang="en-US" sz="1400" b="0" i="0" u="none" strike="noStrike" cap="none" normalizeH="0" baseline="0" dirty="0">
                <a:ln>
                  <a:noFill/>
                </a:ln>
                <a:solidFill>
                  <a:srgbClr val="0000FF"/>
                </a:solidFill>
                <a:effectLst/>
                <a:latin typeface="JetBrains Mono"/>
              </a:rPr>
            </a:b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FF"/>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if </a:t>
            </a:r>
            <a:r>
              <a:rPr kumimoji="0" lang="en-US" altLang="en-US" sz="1400" b="0" i="0" u="none" strike="noStrike" cap="none" normalizeH="0" baseline="0" dirty="0">
                <a:ln>
                  <a:noFill/>
                </a:ln>
                <a:solidFill>
                  <a:srgbClr val="000000"/>
                </a:solidFill>
                <a:effectLst/>
                <a:latin typeface="JetBrains Mono"/>
              </a:rPr>
              <a:t>n % </a:t>
            </a:r>
            <a:r>
              <a:rPr kumimoji="0" lang="en-US" altLang="en-US" sz="1400" b="0" i="0" u="none" strike="noStrike" cap="none" normalizeH="0" baseline="0" dirty="0">
                <a:ln>
                  <a:noFill/>
                </a:ln>
                <a:solidFill>
                  <a:srgbClr val="0000FF"/>
                </a:solidFill>
                <a:effectLst/>
                <a:latin typeface="JetBrains Mono"/>
              </a:rPr>
              <a:t>2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(ordered[mid] + ordered[mid+</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2.0</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FF"/>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else</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ordered[mid]</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(median(sample)) </a:t>
            </a:r>
            <a:r>
              <a:rPr kumimoji="0" lang="en-US" altLang="en-US" sz="1400" b="0" i="1" u="none" strike="noStrike" cap="none" normalizeH="0" baseline="0" dirty="0">
                <a:ln>
                  <a:noFill/>
                </a:ln>
                <a:solidFill>
                  <a:srgbClr val="808080"/>
                </a:solidFill>
                <a:effectLst/>
                <a:latin typeface="JetBrains Mono"/>
              </a:rPr>
              <a:t># prints 2.5</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grpSp>
        <p:nvGrpSpPr>
          <p:cNvPr id="10" name="Group 9">
            <a:extLst>
              <a:ext uri="{FF2B5EF4-FFF2-40B4-BE49-F238E27FC236}">
                <a16:creationId xmlns:a16="http://schemas.microsoft.com/office/drawing/2014/main" id="{F2F6B29F-963B-430F-AE22-49ECB462296F}"/>
              </a:ext>
            </a:extLst>
          </p:cNvPr>
          <p:cNvGrpSpPr/>
          <p:nvPr/>
        </p:nvGrpSpPr>
        <p:grpSpPr>
          <a:xfrm>
            <a:off x="8188699" y="1329753"/>
            <a:ext cx="3096202" cy="908858"/>
            <a:chOff x="8283078" y="1607129"/>
            <a:chExt cx="3096202" cy="908858"/>
          </a:xfrm>
        </p:grpSpPr>
        <p:sp>
          <p:nvSpPr>
            <p:cNvPr id="11" name="TextBox 10">
              <a:extLst>
                <a:ext uri="{FF2B5EF4-FFF2-40B4-BE49-F238E27FC236}">
                  <a16:creationId xmlns:a16="http://schemas.microsoft.com/office/drawing/2014/main" id="{E1E989F2-1218-4B70-92CD-DFEFAC3B41A9}"/>
                </a:ext>
              </a:extLst>
            </p:cNvPr>
            <p:cNvSpPr txBox="1"/>
            <p:nvPr/>
          </p:nvSpPr>
          <p:spPr>
            <a:xfrm>
              <a:off x="8283078" y="1607129"/>
              <a:ext cx="3096202" cy="908858"/>
            </a:xfrm>
            <a:prstGeom prst="rect">
              <a:avLst/>
            </a:prstGeom>
          </p:spPr>
          <p:txBody>
            <a:bodyPr vert="horz" wrap="square" lIns="91440" tIns="45720" rIns="91440" bIns="45720" rtlCol="0">
              <a:normAutofit/>
            </a:bodyPr>
            <a:lstStyle/>
            <a:p>
              <a:pPr algn="l">
                <a:spcAft>
                  <a:spcPts val="2000"/>
                </a:spcAft>
              </a:pPr>
              <a:r>
                <a:rPr lang="en-US" sz="2400" b="1" dirty="0">
                  <a:solidFill>
                    <a:prstClr val="black">
                      <a:lumMod val="75000"/>
                      <a:lumOff val="25000"/>
                    </a:prstClr>
                  </a:solidFill>
                  <a:latin typeface="Segoe UI" panose="020B0502040204020203" pitchFamily="34" charset="0"/>
                  <a:cs typeface="Segoe UI" panose="020B0502040204020203" pitchFamily="34" charset="0"/>
                </a:rPr>
                <a:t>0, 1, 5, 7,  9, 10, 14</a:t>
              </a:r>
            </a:p>
          </p:txBody>
        </p:sp>
        <p:sp>
          <p:nvSpPr>
            <p:cNvPr id="12" name="Rectangle 11">
              <a:extLst>
                <a:ext uri="{FF2B5EF4-FFF2-40B4-BE49-F238E27FC236}">
                  <a16:creationId xmlns:a16="http://schemas.microsoft.com/office/drawing/2014/main" id="{EBCB074B-891F-49E1-B1C7-E3D52BF3802C}"/>
                </a:ext>
              </a:extLst>
            </p:cNvPr>
            <p:cNvSpPr/>
            <p:nvPr/>
          </p:nvSpPr>
          <p:spPr>
            <a:xfrm>
              <a:off x="9330835" y="1624452"/>
              <a:ext cx="383908" cy="4544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6256306"/>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1265</TotalTime>
  <Words>9946</Words>
  <Application>Microsoft Office PowerPoint</Application>
  <PresentationFormat>Widescreen</PresentationFormat>
  <Paragraphs>571</Paragraphs>
  <Slides>88</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88</vt:i4>
      </vt:variant>
    </vt:vector>
  </HeadingPairs>
  <TitlesOfParts>
    <vt:vector size="98" baseType="lpstr">
      <vt:lpstr>Arial</vt:lpstr>
      <vt:lpstr>BlinkMacSystemFont</vt:lpstr>
      <vt:lpstr>Calibri</vt:lpstr>
      <vt:lpstr>Cambria Math</vt:lpstr>
      <vt:lpstr>Consolas</vt:lpstr>
      <vt:lpstr>JetBrains Mono</vt:lpstr>
      <vt:lpstr>Segoe UI</vt:lpstr>
      <vt:lpstr>Segoe UI (Body)</vt:lpstr>
      <vt:lpstr>Segoe UI Light</vt:lpstr>
      <vt:lpstr>WelcomeDoc</vt:lpstr>
      <vt:lpstr>Statistics and Hypothesis Testing</vt:lpstr>
      <vt:lpstr>Why Learn Statistics and Hypothesis Testing? </vt:lpstr>
      <vt:lpstr>Descriptive vs Inferential Statistics</vt:lpstr>
      <vt:lpstr>Descriptive Statistics</vt:lpstr>
      <vt:lpstr>Populations, Samples, and Parameters</vt:lpstr>
      <vt:lpstr>Confusing Populations with Samples </vt:lpstr>
      <vt:lpstr>Mean</vt:lpstr>
      <vt:lpstr>Weighted Mean</vt:lpstr>
      <vt:lpstr>Median</vt:lpstr>
      <vt:lpstr>Mode</vt:lpstr>
      <vt:lpstr>Variance</vt:lpstr>
      <vt:lpstr>Sample Variance versus Population Variance</vt:lpstr>
      <vt:lpstr>Standard Deviation</vt:lpstr>
      <vt:lpstr>Coefficient of Variation</vt:lpstr>
      <vt:lpstr>Coefficient of Variation</vt:lpstr>
      <vt:lpstr>Exercise 1</vt:lpstr>
      <vt:lpstr>Exercise 1: ANSWER</vt:lpstr>
      <vt:lpstr>Exercise 1: ANSWER</vt:lpstr>
      <vt:lpstr>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The Normal Distribution Formula</vt:lpstr>
      <vt:lpstr>Discovering the Normal Distribution</vt:lpstr>
      <vt:lpstr>Calculating Probabilities</vt:lpstr>
      <vt:lpstr>Empirical Rule of Standard Deviation</vt:lpstr>
      <vt:lpstr>Standard Normal Distribution and Z-Scores</vt:lpstr>
      <vt:lpstr>Standard Normal Distribution and Z-Scores</vt:lpstr>
      <vt:lpstr>Cumulative Density Function (CDF)</vt:lpstr>
      <vt:lpstr>Cumulative Density Function (CDF)</vt:lpstr>
      <vt:lpstr>Quantile Function</vt:lpstr>
      <vt:lpstr>Exercise 2</vt:lpstr>
      <vt:lpstr>Exercise 2: ANSWER</vt:lpstr>
      <vt:lpstr>Katacoda Interactive Scenario – Normal Distribution</vt:lpstr>
      <vt:lpstr>Central Limit Theorem</vt:lpstr>
      <vt:lpstr>Sampling Distributions</vt:lpstr>
      <vt:lpstr>Central Limit Theorem</vt:lpstr>
      <vt:lpstr>Central Limit Theorem</vt:lpstr>
      <vt:lpstr>Central Limit Theorem</vt:lpstr>
      <vt:lpstr>Confidence Intervals</vt:lpstr>
      <vt:lpstr>Critical Z-Value</vt:lpstr>
      <vt:lpstr>Critical Z-Value</vt:lpstr>
      <vt:lpstr>Critical Z-Value </vt:lpstr>
      <vt:lpstr>Confidence Intervals</vt:lpstr>
      <vt:lpstr>Confidence Intervals</vt:lpstr>
      <vt:lpstr>Confidence Intervals</vt:lpstr>
      <vt:lpstr>Confidence Intervals (SciPy)</vt:lpstr>
      <vt:lpstr>Exercise 3</vt:lpstr>
      <vt:lpstr>Exercise 3: ANSWER</vt:lpstr>
      <vt:lpstr>P-Values and Z-Tests</vt:lpstr>
      <vt:lpstr>P-Values and Statistical Significance</vt:lpstr>
      <vt:lpstr>Z-Test</vt:lpstr>
      <vt:lpstr>Z-Test</vt:lpstr>
      <vt:lpstr>Discovering the P-Value</vt:lpstr>
      <vt:lpstr>One-Sided P-Value</vt:lpstr>
      <vt:lpstr>Two-Sided P-Value</vt:lpstr>
      <vt:lpstr>Exercise</vt:lpstr>
      <vt:lpstr>Exercise</vt:lpstr>
      <vt:lpstr>T-Distribution</vt:lpstr>
      <vt:lpstr>Student T-Distribution</vt:lpstr>
      <vt:lpstr>Using the T-Distribution</vt:lpstr>
      <vt:lpstr>Confidence Intervals for Small Samples</vt:lpstr>
      <vt:lpstr>T-Test</vt:lpstr>
      <vt:lpstr>T-Test</vt:lpstr>
      <vt:lpstr>T-Test</vt:lpstr>
      <vt:lpstr>T-Test</vt:lpstr>
      <vt:lpstr>T-Test</vt:lpstr>
      <vt:lpstr>T-Test</vt:lpstr>
      <vt:lpstr>Paired vs Unpaired T-Tests</vt:lpstr>
      <vt:lpstr>Beyond the Mean</vt:lpstr>
      <vt:lpstr>Big Data Considerations</vt:lpstr>
      <vt:lpstr>Texas Sharpshooter Fallacy</vt:lpstr>
      <vt:lpstr>Texas Sharpshooter Fallacy</vt:lpstr>
      <vt:lpstr>Texas Sharpshooter Fallacy</vt:lpstr>
      <vt:lpstr>Scientific Method versus Data Mining</vt:lpstr>
      <vt:lpstr>Correlation is Causation?</vt:lpstr>
      <vt:lpstr>P-Hacking</vt:lpstr>
      <vt:lpstr>P-Hacking</vt:lpstr>
      <vt:lpstr>Alleviating Data Mining Concerns</vt:lpstr>
      <vt:lpstr>Exercise: Data Mining Gone Wild? </vt:lpstr>
      <vt:lpstr>PowerPoint Presentation</vt:lpstr>
      <vt:lpstr>Exercise: Data Mining Gone Wild? </vt:lpstr>
      <vt:lpstr>“Percentage Change of Average Travel” vs COVID-19 Cases</vt:lpstr>
      <vt:lpstr>Exercise: Data Mining Gone Wild?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cp:revision>
  <dcterms:created xsi:type="dcterms:W3CDTF">2019-03-03T21:22:54Z</dcterms:created>
  <dcterms:modified xsi:type="dcterms:W3CDTF">2021-01-25T15:10:09Z</dcterms:modified>
</cp:coreProperties>
</file>